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handoutMasterIdLst>
    <p:handoutMasterId r:id="rId8"/>
  </p:handoutMasterIdLst>
  <p:sldIdLst>
    <p:sldId id="256" r:id="rId3"/>
    <p:sldId id="257" r:id="rId4"/>
    <p:sldId id="259" r:id="rId5"/>
    <p:sldId id="260" r:id="rId6"/>
    <p:sldId id="258" r:id="rId7"/>
  </p:sldIdLst>
  <p:sldSz cx="85725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54854E7-9B3A-4D2B-B2E5-A3D97BCC109C}">
          <p14:sldIdLst>
            <p14:sldId id="256"/>
            <p14:sldId id="257"/>
            <p14:sldId id="259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4" userDrawn="1">
          <p15:clr>
            <a:srgbClr val="A4A3A4"/>
          </p15:clr>
        </p15:guide>
        <p15:guide id="2" orient="horz" pos="3220" userDrawn="1">
          <p15:clr>
            <a:srgbClr val="A4A3A4"/>
          </p15:clr>
        </p15:guide>
        <p15:guide id="3" orient="horz" pos="8890" userDrawn="1">
          <p15:clr>
            <a:srgbClr val="A4A3A4"/>
          </p15:clr>
        </p15:guide>
        <p15:guide id="4" pos="3902" userDrawn="1">
          <p15:clr>
            <a:srgbClr val="A4A3A4"/>
          </p15:clr>
        </p15:guide>
        <p15:guide id="5" pos="545" userDrawn="1">
          <p15:clr>
            <a:srgbClr val="A4A3A4"/>
          </p15:clr>
        </p15:guide>
        <p15:guide id="6" pos="4832" userDrawn="1">
          <p15:clr>
            <a:srgbClr val="A4A3A4"/>
          </p15:clr>
        </p15:guide>
        <p15:guide id="7" pos="795" userDrawn="1">
          <p15:clr>
            <a:srgbClr val="A4A3A4"/>
          </p15:clr>
        </p15:guide>
        <p15:guide id="8" pos="4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690"/>
    <a:srgbClr val="1B1593"/>
    <a:srgbClr val="1F147A"/>
    <a:srgbClr val="B88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6344" autoAdjust="0"/>
  </p:normalViewPr>
  <p:slideViewPr>
    <p:cSldViewPr snapToGrid="0">
      <p:cViewPr varScale="1">
        <p:scale>
          <a:sx n="42" d="100"/>
          <a:sy n="42" d="100"/>
        </p:scale>
        <p:origin x="2838" y="-72"/>
      </p:cViewPr>
      <p:guideLst>
        <p:guide orient="horz" pos="294"/>
        <p:guide orient="horz" pos="3220"/>
        <p:guide orient="horz" pos="8890"/>
        <p:guide pos="3902"/>
        <p:guide pos="545"/>
        <p:guide pos="4832"/>
        <p:guide pos="795"/>
        <p:guide pos="46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18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EF850-2473-4ADE-AE24-CC5ED1E2A06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DE708-9CEE-47BD-9D00-45DA6D4B37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9" y="2945945"/>
            <a:ext cx="7286625" cy="6266897"/>
          </a:xfrm>
        </p:spPr>
        <p:txBody>
          <a:bodyPr anchor="b"/>
          <a:lstStyle>
            <a:lvl1pPr algn="ctr">
              <a:defRPr sz="562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1563" y="9454516"/>
            <a:ext cx="6429375" cy="4345992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663" indent="0" algn="ctr">
              <a:buNone/>
              <a:defRPr sz="1875"/>
            </a:lvl2pPr>
            <a:lvl3pPr marL="857326" indent="0" algn="ctr">
              <a:buNone/>
              <a:defRPr sz="1690"/>
            </a:lvl3pPr>
            <a:lvl4pPr marL="1285989" indent="0" algn="ctr">
              <a:buNone/>
              <a:defRPr sz="1500"/>
            </a:lvl4pPr>
            <a:lvl5pPr marL="1714652" indent="0" algn="ctr">
              <a:buNone/>
              <a:defRPr sz="1500"/>
            </a:lvl5pPr>
            <a:lvl6pPr marL="2143315" indent="0" algn="ctr">
              <a:buNone/>
              <a:defRPr sz="1500"/>
            </a:lvl6pPr>
            <a:lvl7pPr marL="2571978" indent="0" algn="ctr">
              <a:buNone/>
              <a:defRPr sz="1500"/>
            </a:lvl7pPr>
            <a:lvl8pPr marL="3000641" indent="0" algn="ctr">
              <a:buNone/>
              <a:defRPr sz="1500"/>
            </a:lvl8pPr>
            <a:lvl9pPr marL="3429304" indent="0" algn="ctr">
              <a:buNone/>
              <a:defRPr sz="15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4696" y="958369"/>
            <a:ext cx="1848445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89360" y="958369"/>
            <a:ext cx="5438180" cy="152547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7AC48-99CD-4FFC-AE32-29DAC0847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563" y="2946402"/>
            <a:ext cx="6429375" cy="626586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7A2D32-532D-40A6-8C49-7FB7417FB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563" y="9455150"/>
            <a:ext cx="6429375" cy="434498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41" indent="0" algn="ctr">
              <a:buNone/>
              <a:defRPr sz="2000"/>
            </a:lvl2pPr>
            <a:lvl3pPr marL="914481" indent="0" algn="ctr">
              <a:buNone/>
              <a:defRPr sz="1800"/>
            </a:lvl3pPr>
            <a:lvl4pPr marL="1371722" indent="0" algn="ctr">
              <a:buNone/>
              <a:defRPr sz="1600"/>
            </a:lvl4pPr>
            <a:lvl5pPr marL="1828962" indent="0" algn="ctr">
              <a:buNone/>
              <a:defRPr sz="1600"/>
            </a:lvl5pPr>
            <a:lvl6pPr marL="2286203" indent="0" algn="ctr">
              <a:buNone/>
              <a:defRPr sz="1600"/>
            </a:lvl6pPr>
            <a:lvl7pPr marL="2743443" indent="0" algn="ctr">
              <a:buNone/>
              <a:defRPr sz="1600"/>
            </a:lvl7pPr>
            <a:lvl8pPr marL="3200683" indent="0" algn="ctr">
              <a:buNone/>
              <a:defRPr sz="1600"/>
            </a:lvl8pPr>
            <a:lvl9pPr marL="3657924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C7166-1742-4394-9FA0-37104302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798BCE-64AC-433D-875C-5B9660EC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C6F04-43BC-42A1-B826-8DB811FF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00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EAB72-628C-40C4-947C-50A1DB3D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DD600-5495-448A-8D58-7A02E40F7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9471D-B9BB-4EA4-BE0A-B62DDCB4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6B4F5-F071-489A-9325-D01F1923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CC71C-7575-4D7E-AADD-7BBB2DFE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9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B2F5C-0BED-48F2-848F-D131FF5F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487865"/>
            <a:ext cx="7394575" cy="74882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E17D67-4FCD-4DCA-A855-04023164F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1" y="12045950"/>
            <a:ext cx="7394575" cy="3938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6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F35CB-BBBA-4E2F-AC98-86C8D39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8FFAE-A169-4C9E-B4BB-0515DF18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0BBC9-3FB6-4C0D-ADBA-6B5D7C3C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18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DE8A5-7E8F-4685-B354-DF081062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7B89E-C8C9-4499-A943-445712B33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4791077"/>
            <a:ext cx="3621087" cy="114220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C6C7AD-8920-482D-BC8A-90C412A47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2450" y="4791077"/>
            <a:ext cx="3621088" cy="114220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03D5B2-3162-45B2-A401-38147768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A5AF9-E6F4-4029-A8CA-DFDDCA4B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B6CBA7-84F1-4D41-91B3-EE1C6D42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42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73757-8D2C-456A-A00C-DB98FC05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958852"/>
            <a:ext cx="7392988" cy="34782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0D2150-557A-457C-AC80-51A5DC673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4413252"/>
            <a:ext cx="3625850" cy="2162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1" indent="0">
              <a:buNone/>
              <a:defRPr sz="2000" b="1"/>
            </a:lvl2pPr>
            <a:lvl3pPr marL="914481" indent="0">
              <a:buNone/>
              <a:defRPr sz="1800" b="1"/>
            </a:lvl3pPr>
            <a:lvl4pPr marL="1371722" indent="0">
              <a:buNone/>
              <a:defRPr sz="1600" b="1"/>
            </a:lvl4pPr>
            <a:lvl5pPr marL="1828962" indent="0">
              <a:buNone/>
              <a:defRPr sz="1600" b="1"/>
            </a:lvl5pPr>
            <a:lvl6pPr marL="2286203" indent="0">
              <a:buNone/>
              <a:defRPr sz="1600" b="1"/>
            </a:lvl6pPr>
            <a:lvl7pPr marL="2743443" indent="0">
              <a:buNone/>
              <a:defRPr sz="1600" b="1"/>
            </a:lvl7pPr>
            <a:lvl8pPr marL="3200683" indent="0">
              <a:buNone/>
              <a:defRPr sz="1600" b="1"/>
            </a:lvl8pPr>
            <a:lvl9pPr marL="3657924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D9DF15-82D1-479D-912F-C704198B0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550" y="6575425"/>
            <a:ext cx="3625850" cy="9671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9CC214-FD47-443E-B1AF-80564A39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0226" y="4413252"/>
            <a:ext cx="3643313" cy="2162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1" indent="0">
              <a:buNone/>
              <a:defRPr sz="2000" b="1"/>
            </a:lvl2pPr>
            <a:lvl3pPr marL="914481" indent="0">
              <a:buNone/>
              <a:defRPr sz="1800" b="1"/>
            </a:lvl3pPr>
            <a:lvl4pPr marL="1371722" indent="0">
              <a:buNone/>
              <a:defRPr sz="1600" b="1"/>
            </a:lvl4pPr>
            <a:lvl5pPr marL="1828962" indent="0">
              <a:buNone/>
              <a:defRPr sz="1600" b="1"/>
            </a:lvl5pPr>
            <a:lvl6pPr marL="2286203" indent="0">
              <a:buNone/>
              <a:defRPr sz="1600" b="1"/>
            </a:lvl6pPr>
            <a:lvl7pPr marL="2743443" indent="0">
              <a:buNone/>
              <a:defRPr sz="1600" b="1"/>
            </a:lvl7pPr>
            <a:lvl8pPr marL="3200683" indent="0">
              <a:buNone/>
              <a:defRPr sz="1600" b="1"/>
            </a:lvl8pPr>
            <a:lvl9pPr marL="3657924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0A885F-259E-4ABB-95FC-C048A3BF8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40226" y="6575425"/>
            <a:ext cx="3643313" cy="9671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A2467C-D08F-4FDB-9A2B-68980DE9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495B55-E7E9-49C6-BD5C-D5A34DE9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ED8800-9CE0-42EB-A46B-B2812C6B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43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44C11-5E05-44A3-9187-8EF9B1A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ACBF81-AA50-4C95-945B-EF779875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FFED34-E88B-44C0-8AEC-631F7211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FAEBD0-E5C5-4695-833E-8CA23429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770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CED094-DC62-4EF1-A677-5953ADF5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DC32D2-EC28-4C07-A99B-7B74E19A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44C8E0-7684-4D4A-98D2-CB8EA10E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38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DB3EA-5CDA-4415-AF91-C0F611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200152"/>
            <a:ext cx="2765425" cy="42005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C8A10-11BB-48B6-85FC-C2A1C597F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900" y="2592390"/>
            <a:ext cx="4338638" cy="1279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258FA0-898C-4539-8F02-906B78F61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550" y="5400677"/>
            <a:ext cx="2765425" cy="10004425"/>
          </a:xfrm>
        </p:spPr>
        <p:txBody>
          <a:bodyPr/>
          <a:lstStyle>
            <a:lvl1pPr marL="0" indent="0">
              <a:buNone/>
              <a:defRPr sz="1600"/>
            </a:lvl1pPr>
            <a:lvl2pPr marL="457241" indent="0">
              <a:buNone/>
              <a:defRPr sz="1400"/>
            </a:lvl2pPr>
            <a:lvl3pPr marL="914481" indent="0">
              <a:buNone/>
              <a:defRPr sz="1200"/>
            </a:lvl3pPr>
            <a:lvl4pPr marL="1371722" indent="0">
              <a:buNone/>
              <a:defRPr sz="1000"/>
            </a:lvl4pPr>
            <a:lvl5pPr marL="1828962" indent="0">
              <a:buNone/>
              <a:defRPr sz="1000"/>
            </a:lvl5pPr>
            <a:lvl6pPr marL="2286203" indent="0">
              <a:buNone/>
              <a:defRPr sz="1000"/>
            </a:lvl6pPr>
            <a:lvl7pPr marL="2743443" indent="0">
              <a:buNone/>
              <a:defRPr sz="1000"/>
            </a:lvl7pPr>
            <a:lvl8pPr marL="3200683" indent="0">
              <a:buNone/>
              <a:defRPr sz="1000"/>
            </a:lvl8pPr>
            <a:lvl9pPr marL="3657924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E5A94D-F3A2-434B-8ABD-66FF3252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76E51B-55C8-4CBA-9712-A8D9B012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64CFB0-F670-418B-B783-C65F780B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69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4A281-FBFE-42E6-8BD7-8927CDFE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200152"/>
            <a:ext cx="2765425" cy="42005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6934B9-C99A-41CE-AFD3-7F9C43F5D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44900" y="2592390"/>
            <a:ext cx="4338638" cy="12792075"/>
          </a:xfrm>
        </p:spPr>
        <p:txBody>
          <a:bodyPr/>
          <a:lstStyle>
            <a:lvl1pPr marL="0" indent="0">
              <a:buNone/>
              <a:defRPr sz="3200"/>
            </a:lvl1pPr>
            <a:lvl2pPr marL="457241" indent="0">
              <a:buNone/>
              <a:defRPr sz="2800"/>
            </a:lvl2pPr>
            <a:lvl3pPr marL="914481" indent="0">
              <a:buNone/>
              <a:defRPr sz="2400"/>
            </a:lvl3pPr>
            <a:lvl4pPr marL="1371722" indent="0">
              <a:buNone/>
              <a:defRPr sz="2000"/>
            </a:lvl4pPr>
            <a:lvl5pPr marL="1828962" indent="0">
              <a:buNone/>
              <a:defRPr sz="2000"/>
            </a:lvl5pPr>
            <a:lvl6pPr marL="2286203" indent="0">
              <a:buNone/>
              <a:defRPr sz="2000"/>
            </a:lvl6pPr>
            <a:lvl7pPr marL="2743443" indent="0">
              <a:buNone/>
              <a:defRPr sz="2000"/>
            </a:lvl7pPr>
            <a:lvl8pPr marL="3200683" indent="0">
              <a:buNone/>
              <a:defRPr sz="2000"/>
            </a:lvl8pPr>
            <a:lvl9pPr marL="365792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D06B97-9C2A-4E98-BBEC-F9DB6F9B9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550" y="5400677"/>
            <a:ext cx="2765425" cy="10004425"/>
          </a:xfrm>
        </p:spPr>
        <p:txBody>
          <a:bodyPr/>
          <a:lstStyle>
            <a:lvl1pPr marL="0" indent="0">
              <a:buNone/>
              <a:defRPr sz="1600"/>
            </a:lvl1pPr>
            <a:lvl2pPr marL="457241" indent="0">
              <a:buNone/>
              <a:defRPr sz="1400"/>
            </a:lvl2pPr>
            <a:lvl3pPr marL="914481" indent="0">
              <a:buNone/>
              <a:defRPr sz="1200"/>
            </a:lvl3pPr>
            <a:lvl4pPr marL="1371722" indent="0">
              <a:buNone/>
              <a:defRPr sz="1000"/>
            </a:lvl4pPr>
            <a:lvl5pPr marL="1828962" indent="0">
              <a:buNone/>
              <a:defRPr sz="1000"/>
            </a:lvl5pPr>
            <a:lvl6pPr marL="2286203" indent="0">
              <a:buNone/>
              <a:defRPr sz="1000"/>
            </a:lvl6pPr>
            <a:lvl7pPr marL="2743443" indent="0">
              <a:buNone/>
              <a:defRPr sz="1000"/>
            </a:lvl7pPr>
            <a:lvl8pPr marL="3200683" indent="0">
              <a:buNone/>
              <a:defRPr sz="1000"/>
            </a:lvl8pPr>
            <a:lvl9pPr marL="3657924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F8BEC-D364-4F99-852F-C85C889A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83A5C4-86AE-47CA-99BB-4BC6CC9A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AAECD5-A34C-4E25-A6FB-48A8B806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713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860D4-573C-434F-A950-59A50BE8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76DAEA-03CC-450B-9AE9-86FB84674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613E5-66A6-487B-8453-27EE9D07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425EDD-283F-489F-9359-95DB454C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80562-97FD-491F-978F-91C7EBAE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308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F87616-78C5-4835-8CDA-8E12942FB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135688" y="958850"/>
            <a:ext cx="1847850" cy="152542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D8A9F8-3537-4910-BD09-ABF735793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88964" y="958850"/>
            <a:ext cx="5394325" cy="152542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B374E-9EBA-47D5-AE7C-CD007E62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11FE6-F3F2-4707-A59B-9F6A8202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BE2F5C-A02B-4CD7-B4AB-F87D6635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16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95" y="4487671"/>
            <a:ext cx="7393781" cy="7487774"/>
          </a:xfrm>
        </p:spPr>
        <p:txBody>
          <a:bodyPr anchor="b"/>
          <a:lstStyle>
            <a:lvl1pPr>
              <a:defRPr sz="562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4895" y="12046282"/>
            <a:ext cx="7393781" cy="3937644"/>
          </a:xfrm>
        </p:spPr>
        <p:txBody>
          <a:bodyPr/>
          <a:lstStyle>
            <a:lvl1pPr marL="0" indent="0">
              <a:buNone/>
              <a:defRPr sz="2250">
                <a:solidFill>
                  <a:schemeClr val="tx1"/>
                </a:solidFill>
              </a:defRPr>
            </a:lvl1pPr>
            <a:lvl2pPr marL="428663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2pPr>
            <a:lvl3pPr marL="857326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3pPr>
            <a:lvl4pPr marL="12859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146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433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5719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006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29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9359" y="4791845"/>
            <a:ext cx="3643313" cy="114212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9828" y="4791845"/>
            <a:ext cx="3643313" cy="114212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7" y="958373"/>
            <a:ext cx="7393781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78" y="4412664"/>
            <a:ext cx="3626569" cy="2162578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663" indent="0">
              <a:buNone/>
              <a:defRPr sz="1875" b="1"/>
            </a:lvl2pPr>
            <a:lvl3pPr marL="857326" indent="0">
              <a:buNone/>
              <a:defRPr sz="1690" b="1"/>
            </a:lvl3pPr>
            <a:lvl4pPr marL="1285989" indent="0">
              <a:buNone/>
              <a:defRPr sz="1500" b="1"/>
            </a:lvl4pPr>
            <a:lvl5pPr marL="1714652" indent="0">
              <a:buNone/>
              <a:defRPr sz="1500" b="1"/>
            </a:lvl5pPr>
            <a:lvl6pPr marL="2143315" indent="0">
              <a:buNone/>
              <a:defRPr sz="1500" b="1"/>
            </a:lvl6pPr>
            <a:lvl7pPr marL="2571978" indent="0">
              <a:buNone/>
              <a:defRPr sz="1500" b="1"/>
            </a:lvl7pPr>
            <a:lvl8pPr marL="3000641" indent="0">
              <a:buNone/>
              <a:defRPr sz="1500" b="1"/>
            </a:lvl8pPr>
            <a:lvl9pPr marL="3429304" indent="0">
              <a:buNone/>
              <a:defRPr sz="15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0478" y="6575244"/>
            <a:ext cx="3626569" cy="967119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39830" y="4412664"/>
            <a:ext cx="3644429" cy="2162578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663" indent="0">
              <a:buNone/>
              <a:defRPr sz="1875" b="1"/>
            </a:lvl2pPr>
            <a:lvl3pPr marL="857326" indent="0">
              <a:buNone/>
              <a:defRPr sz="1690" b="1"/>
            </a:lvl3pPr>
            <a:lvl4pPr marL="1285989" indent="0">
              <a:buNone/>
              <a:defRPr sz="1500" b="1"/>
            </a:lvl4pPr>
            <a:lvl5pPr marL="1714652" indent="0">
              <a:buNone/>
              <a:defRPr sz="1500" b="1"/>
            </a:lvl5pPr>
            <a:lvl6pPr marL="2143315" indent="0">
              <a:buNone/>
              <a:defRPr sz="1500" b="1"/>
            </a:lvl6pPr>
            <a:lvl7pPr marL="2571978" indent="0">
              <a:buNone/>
              <a:defRPr sz="1500" b="1"/>
            </a:lvl7pPr>
            <a:lvl8pPr marL="3000641" indent="0">
              <a:buNone/>
              <a:defRPr sz="1500" b="1"/>
            </a:lvl8pPr>
            <a:lvl9pPr marL="3429304" indent="0">
              <a:buNone/>
              <a:defRPr sz="15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39830" y="6575244"/>
            <a:ext cx="3644429" cy="967119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1200046"/>
            <a:ext cx="2764854" cy="420015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44429" y="2591766"/>
            <a:ext cx="4339828" cy="12792138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0476" y="5400199"/>
            <a:ext cx="2764854" cy="10004536"/>
          </a:xfrm>
        </p:spPr>
        <p:txBody>
          <a:bodyPr/>
          <a:lstStyle>
            <a:lvl1pPr marL="0" indent="0">
              <a:buNone/>
              <a:defRPr sz="1500"/>
            </a:lvl1pPr>
            <a:lvl2pPr marL="428663" indent="0">
              <a:buNone/>
              <a:defRPr sz="1315"/>
            </a:lvl2pPr>
            <a:lvl3pPr marL="857326" indent="0">
              <a:buNone/>
              <a:defRPr sz="1125"/>
            </a:lvl3pPr>
            <a:lvl4pPr marL="1285989" indent="0">
              <a:buNone/>
              <a:defRPr sz="940"/>
            </a:lvl4pPr>
            <a:lvl5pPr marL="1714652" indent="0">
              <a:buNone/>
              <a:defRPr sz="940"/>
            </a:lvl5pPr>
            <a:lvl6pPr marL="2143315" indent="0">
              <a:buNone/>
              <a:defRPr sz="940"/>
            </a:lvl6pPr>
            <a:lvl7pPr marL="2571978" indent="0">
              <a:buNone/>
              <a:defRPr sz="940"/>
            </a:lvl7pPr>
            <a:lvl8pPr marL="3000641" indent="0">
              <a:buNone/>
              <a:defRPr sz="940"/>
            </a:lvl8pPr>
            <a:lvl9pPr marL="3429304" indent="0">
              <a:buNone/>
              <a:defRPr sz="94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1200046"/>
            <a:ext cx="2764854" cy="420015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44429" y="2591766"/>
            <a:ext cx="4339828" cy="12792138"/>
          </a:xfrm>
        </p:spPr>
        <p:txBody>
          <a:bodyPr anchor="t"/>
          <a:lstStyle>
            <a:lvl1pPr marL="0" indent="0">
              <a:buNone/>
              <a:defRPr sz="3000"/>
            </a:lvl1pPr>
            <a:lvl2pPr marL="428663" indent="0">
              <a:buNone/>
              <a:defRPr sz="2625"/>
            </a:lvl2pPr>
            <a:lvl3pPr marL="857326" indent="0">
              <a:buNone/>
              <a:defRPr sz="2250"/>
            </a:lvl3pPr>
            <a:lvl4pPr marL="1285989" indent="0">
              <a:buNone/>
              <a:defRPr sz="1875"/>
            </a:lvl4pPr>
            <a:lvl5pPr marL="1714652" indent="0">
              <a:buNone/>
              <a:defRPr sz="1875"/>
            </a:lvl5pPr>
            <a:lvl6pPr marL="2143315" indent="0">
              <a:buNone/>
              <a:defRPr sz="1875"/>
            </a:lvl6pPr>
            <a:lvl7pPr marL="2571978" indent="0">
              <a:buNone/>
              <a:defRPr sz="1875"/>
            </a:lvl7pPr>
            <a:lvl8pPr marL="3000641" indent="0">
              <a:buNone/>
              <a:defRPr sz="1875"/>
            </a:lvl8pPr>
            <a:lvl9pPr marL="3429304" indent="0">
              <a:buNone/>
              <a:defRPr sz="18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0476" y="5400199"/>
            <a:ext cx="2764854" cy="10004536"/>
          </a:xfrm>
        </p:spPr>
        <p:txBody>
          <a:bodyPr/>
          <a:lstStyle>
            <a:lvl1pPr marL="0" indent="0">
              <a:buNone/>
              <a:defRPr sz="1500"/>
            </a:lvl1pPr>
            <a:lvl2pPr marL="428663" indent="0">
              <a:buNone/>
              <a:defRPr sz="1315"/>
            </a:lvl2pPr>
            <a:lvl3pPr marL="857326" indent="0">
              <a:buNone/>
              <a:defRPr sz="1125"/>
            </a:lvl3pPr>
            <a:lvl4pPr marL="1285989" indent="0">
              <a:buNone/>
              <a:defRPr sz="940"/>
            </a:lvl4pPr>
            <a:lvl5pPr marL="1714652" indent="0">
              <a:buNone/>
              <a:defRPr sz="940"/>
            </a:lvl5pPr>
            <a:lvl6pPr marL="2143315" indent="0">
              <a:buNone/>
              <a:defRPr sz="940"/>
            </a:lvl6pPr>
            <a:lvl7pPr marL="2571978" indent="0">
              <a:buNone/>
              <a:defRPr sz="940"/>
            </a:lvl7pPr>
            <a:lvl8pPr marL="3000641" indent="0">
              <a:buNone/>
              <a:defRPr sz="940"/>
            </a:lvl8pPr>
            <a:lvl9pPr marL="3429304" indent="0">
              <a:buNone/>
              <a:defRPr sz="94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360" y="958373"/>
            <a:ext cx="7393781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360" y="4791845"/>
            <a:ext cx="7393781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9360" y="16683954"/>
            <a:ext cx="192881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9641" y="16683954"/>
            <a:ext cx="289321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4329" y="16683954"/>
            <a:ext cx="192881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57326" rtl="0" eaLnBrk="1" latinLnBrk="0" hangingPunct="1">
        <a:lnSpc>
          <a:spcPct val="90000"/>
        </a:lnSpc>
        <a:spcBef>
          <a:spcPct val="0"/>
        </a:spcBef>
        <a:buNone/>
        <a:defRPr sz="41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649" indent="-214649" algn="l" defTabSz="857326" rtl="0" eaLnBrk="1" latinLnBrk="0" hangingPunct="1">
        <a:lnSpc>
          <a:spcPct val="90000"/>
        </a:lnSpc>
        <a:spcBef>
          <a:spcPts val="940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643312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071975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3pPr>
      <a:lvl4pPr marL="1500638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4pPr>
      <a:lvl5pPr marL="1929301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5pPr>
      <a:lvl6pPr marL="2357964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6pPr>
      <a:lvl7pPr marL="2786627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7pPr>
      <a:lvl8pPr marL="3215290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8pPr>
      <a:lvl9pPr marL="3643953" indent="-214649" algn="l" defTabSz="857326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1pPr>
      <a:lvl2pPr marL="428663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2pPr>
      <a:lvl3pPr marL="857326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285989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4pPr>
      <a:lvl5pPr marL="1714652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5pPr>
      <a:lvl6pPr marL="2143315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6pPr>
      <a:lvl7pPr marL="2571978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7pPr>
      <a:lvl8pPr marL="3000641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8pPr>
      <a:lvl9pPr marL="3429304" algn="l" defTabSz="857326" rtl="0" eaLnBrk="1" latinLnBrk="0" hangingPunct="1">
        <a:defRPr sz="16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256B4-4C1C-4A18-B86A-BE775D2B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958852"/>
            <a:ext cx="7394575" cy="347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F64987-1D3E-44AB-8A7B-1FA630684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964" y="4791077"/>
            <a:ext cx="7394575" cy="11422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E7C9A-EC79-4EB6-B474-CF50012C4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963" y="16684627"/>
            <a:ext cx="1928812" cy="9572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8462-2DB8-4508-8DE2-FFDBFFB4B629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DF77A-616E-439B-AA21-A0814F97D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0039" y="16684627"/>
            <a:ext cx="2892425" cy="9572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B91AB-1D67-4A08-A13B-F11A3DA7B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54726" y="16684627"/>
            <a:ext cx="1928813" cy="9572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252AD-7E80-4D83-BA66-FEB125FAA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86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8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8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1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01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42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82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23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63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04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44" indent="-228620" algn="l" defTabSz="9144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1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1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2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2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3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43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83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24" algn="l" defTabSz="9144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JPG"/><Relationship Id="rId5" Type="http://schemas.openxmlformats.org/officeDocument/2006/relationships/image" Target="../media/image14.JPG"/><Relationship Id="rId10" Type="http://schemas.openxmlformats.org/officeDocument/2006/relationships/image" Target="../media/image18.JPG"/><Relationship Id="rId4" Type="http://schemas.microsoft.com/office/2007/relationships/hdphoto" Target="../media/hdphoto1.wdp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microsoft.com/office/2007/relationships/hdphoto" Target="../media/hdphoto1.wdp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C7345A-F685-4172-8234-860DE0590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" y="0"/>
            <a:ext cx="8603456" cy="4809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6417FA-8CC1-49B7-BE3D-15C1269F3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" y="4788495"/>
            <a:ext cx="8573696" cy="47743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7FA314-EAEF-46D9-8AA0-AB0C7628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2846"/>
            <a:ext cx="8607830" cy="48293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1749AF-070B-4293-AA33-9FBBC3CD9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" y="13214690"/>
            <a:ext cx="8564561" cy="4785973"/>
          </a:xfrm>
          <a:prstGeom prst="rect">
            <a:avLst/>
          </a:prstGeom>
        </p:spPr>
      </p:pic>
      <p:sp>
        <p:nvSpPr>
          <p:cNvPr id="5" name="矩形: 圆角 5">
            <a:extLst>
              <a:ext uri="{FF2B5EF4-FFF2-40B4-BE49-F238E27FC236}">
                <a16:creationId xmlns:a16="http://schemas.microsoft.com/office/drawing/2014/main" id="{B774A9C2-D310-4973-BDA5-BAA50CEC13E8}"/>
              </a:ext>
            </a:extLst>
          </p:cNvPr>
          <p:cNvSpPr/>
          <p:nvPr/>
        </p:nvSpPr>
        <p:spPr>
          <a:xfrm>
            <a:off x="887413" y="5363210"/>
            <a:ext cx="6805612" cy="19051676"/>
          </a:xfrm>
          <a:custGeom>
            <a:avLst/>
            <a:gdLst>
              <a:gd name="connsiteX0" fmla="*/ 0 w 6805612"/>
              <a:gd name="connsiteY0" fmla="*/ 1134291 h 18653444"/>
              <a:gd name="connsiteX1" fmla="*/ 1134291 w 6805612"/>
              <a:gd name="connsiteY1" fmla="*/ 0 h 18653444"/>
              <a:gd name="connsiteX2" fmla="*/ 5671321 w 6805612"/>
              <a:gd name="connsiteY2" fmla="*/ 0 h 18653444"/>
              <a:gd name="connsiteX3" fmla="*/ 6805612 w 6805612"/>
              <a:gd name="connsiteY3" fmla="*/ 11342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0 w 6805612"/>
              <a:gd name="connsiteY8" fmla="*/ 1134291 h 18653444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11361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71704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71704 w 6805612"/>
              <a:gd name="connsiteY8" fmla="*/ 926557 h 18655260"/>
              <a:gd name="connsiteX0" fmla="*/ 6578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6578 w 6805612"/>
              <a:gd name="connsiteY8" fmla="*/ 926557 h 18655260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671321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996948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5612" h="18653444">
                <a:moveTo>
                  <a:pt x="6578" y="924741"/>
                </a:moveTo>
                <a:cubicBezTo>
                  <a:pt x="6578" y="298289"/>
                  <a:pt x="149649" y="19050"/>
                  <a:pt x="776101" y="19050"/>
                </a:cubicBezTo>
                <a:lnTo>
                  <a:pt x="5996948" y="0"/>
                </a:lnTo>
                <a:cubicBezTo>
                  <a:pt x="6623400" y="0"/>
                  <a:pt x="6805612" y="88739"/>
                  <a:pt x="6805612" y="715191"/>
                </a:cubicBezTo>
                <a:lnTo>
                  <a:pt x="6805612" y="17519153"/>
                </a:lnTo>
                <a:cubicBezTo>
                  <a:pt x="6805612" y="18145605"/>
                  <a:pt x="6297773" y="18653444"/>
                  <a:pt x="5671321" y="18653444"/>
                </a:cubicBezTo>
                <a:lnTo>
                  <a:pt x="1134291" y="18653444"/>
                </a:lnTo>
                <a:cubicBezTo>
                  <a:pt x="507839" y="18653444"/>
                  <a:pt x="0" y="18145605"/>
                  <a:pt x="0" y="17519153"/>
                </a:cubicBezTo>
                <a:cubicBezTo>
                  <a:pt x="0" y="12057532"/>
                  <a:pt x="6578" y="6386362"/>
                  <a:pt x="6578" y="924741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BD4D10E-41CE-4B4B-B7C4-EC51D9B485A7}"/>
              </a:ext>
            </a:extLst>
          </p:cNvPr>
          <p:cNvSpPr/>
          <p:nvPr/>
        </p:nvSpPr>
        <p:spPr>
          <a:xfrm>
            <a:off x="745821" y="1684803"/>
            <a:ext cx="5212070" cy="1323439"/>
          </a:xfrm>
          <a:prstGeom prst="rect">
            <a:avLst/>
          </a:prstGeom>
          <a:effectLst>
            <a:glow>
              <a:schemeClr val="bg1"/>
            </a:glow>
          </a:effectLst>
        </p:spPr>
        <p:txBody>
          <a:bodyPr wrap="square">
            <a:spAutoFit/>
          </a:bodyPr>
          <a:lstStyle/>
          <a:p>
            <a:r>
              <a:rPr lang="ja-JP" altLang="en-US" sz="4000" dirty="0">
                <a:solidFill>
                  <a:schemeClr val="bg1"/>
                </a:solidFill>
                <a:effectLst>
                  <a:glow rad="317500">
                    <a:schemeClr val="bg1">
                      <a:lumMod val="95000"/>
                      <a:alpha val="52000"/>
                    </a:schemeClr>
                  </a:glow>
                </a:effectLst>
              </a:rPr>
              <a:t>レイン </a:t>
            </a:r>
            <a:r>
              <a:rPr lang="en-US" altLang="ja-JP" sz="4000" dirty="0">
                <a:solidFill>
                  <a:schemeClr val="bg1"/>
                </a:solidFill>
                <a:effectLst>
                  <a:glow rad="317500">
                    <a:schemeClr val="bg1">
                      <a:lumMod val="95000"/>
                      <a:alpha val="52000"/>
                    </a:schemeClr>
                  </a:glow>
                </a:effectLst>
              </a:rPr>
              <a:t> (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317500">
                    <a:schemeClr val="bg1">
                      <a:lumMod val="95000"/>
                      <a:alpha val="52000"/>
                    </a:schemeClr>
                  </a:glow>
                </a:effectLst>
              </a:rPr>
              <a:t>附假名</a:t>
            </a:r>
            <a:r>
              <a:rPr lang="en-US" altLang="ja-JP" sz="4000" dirty="0">
                <a:solidFill>
                  <a:schemeClr val="bg1"/>
                </a:solidFill>
                <a:effectLst>
                  <a:glow rad="317500">
                    <a:schemeClr val="bg1">
                      <a:lumMod val="95000"/>
                      <a:alpha val="52000"/>
                    </a:schemeClr>
                  </a:glow>
                </a:effectLst>
              </a:rPr>
              <a:t>) </a:t>
            </a:r>
          </a:p>
          <a:p>
            <a:r>
              <a:rPr lang="ja-JP" altLang="en-US" sz="2000" dirty="0">
                <a:solidFill>
                  <a:schemeClr val="bg1"/>
                </a:solidFill>
                <a:effectLst>
                  <a:glow rad="317500">
                    <a:schemeClr val="bg1">
                      <a:lumMod val="95000"/>
                      <a:alpha val="52000"/>
                    </a:schemeClr>
                  </a:glow>
                </a:effectLst>
              </a:rPr>
              <a:t>词：マオ </a:t>
            </a:r>
          </a:p>
          <a:p>
            <a:r>
              <a:rPr lang="ja-JP" altLang="en-US" sz="2000" dirty="0">
                <a:solidFill>
                  <a:schemeClr val="bg1"/>
                </a:solidFill>
                <a:effectLst>
                  <a:glow rad="317500">
                    <a:schemeClr val="bg1">
                      <a:lumMod val="95000"/>
                      <a:alpha val="52000"/>
                    </a:schemeClr>
                  </a:glow>
                </a:effectLst>
              </a:rPr>
              <a:t>曲：ゆうや</a:t>
            </a:r>
            <a:endParaRPr lang="zh-CN" altLang="en-US" sz="2000" dirty="0">
              <a:solidFill>
                <a:schemeClr val="bg1"/>
              </a:solidFill>
              <a:effectLst>
                <a:glow rad="317500">
                  <a:schemeClr val="bg1">
                    <a:lumMod val="95000"/>
                    <a:alpha val="52000"/>
                  </a:schemeClr>
                </a:glo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1783047-5797-48CD-AD20-A4C1F4F524CF}"/>
              </a:ext>
            </a:extLst>
          </p:cNvPr>
          <p:cNvSpPr/>
          <p:nvPr/>
        </p:nvSpPr>
        <p:spPr>
          <a:xfrm>
            <a:off x="1274214" y="5955030"/>
            <a:ext cx="6059402" cy="1818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/>
              <a:t>六月</a:t>
            </a:r>
            <a:r>
              <a:rPr lang="en-US" altLang="ja-JP" sz="2800" dirty="0"/>
              <a:t> (</a:t>
            </a:r>
            <a:r>
              <a:rPr lang="ja-JP" altLang="en-US" sz="2800" dirty="0"/>
              <a:t>ろくがる</a:t>
            </a:r>
            <a:r>
              <a:rPr lang="en-US" altLang="ja-JP" sz="2800" dirty="0"/>
              <a:t>) </a:t>
            </a:r>
            <a:r>
              <a:rPr lang="ja-JP" altLang="en-US" sz="2800" dirty="0"/>
              <a:t>の嘘 </a:t>
            </a:r>
            <a:r>
              <a:rPr lang="en-US" altLang="ja-JP" sz="2800" dirty="0"/>
              <a:t>(</a:t>
            </a:r>
            <a:r>
              <a:rPr lang="ja-JP" altLang="en-US" sz="2800" dirty="0"/>
              <a:t>うそ</a:t>
            </a:r>
            <a:r>
              <a:rPr lang="en-US" altLang="ja-JP" sz="2800" dirty="0"/>
              <a:t>) </a:t>
            </a:r>
            <a:endParaRPr lang="ja-JP" altLang="en-US" sz="2800" dirty="0"/>
          </a:p>
          <a:p>
            <a:pPr algn="ctr"/>
            <a:r>
              <a:rPr lang="ja-JP" altLang="en-US" sz="2800" dirty="0"/>
              <a:t>目 </a:t>
            </a:r>
            <a:r>
              <a:rPr lang="en-US" altLang="ja-JP" sz="2800" dirty="0"/>
              <a:t>(</a:t>
            </a:r>
            <a:r>
              <a:rPr lang="ja-JP" altLang="en-US" sz="2800" dirty="0"/>
              <a:t>め</a:t>
            </a:r>
            <a:r>
              <a:rPr lang="en-US" altLang="ja-JP" sz="2800" dirty="0"/>
              <a:t>) </a:t>
            </a:r>
            <a:r>
              <a:rPr lang="ja-JP" altLang="en-US" sz="2800" dirty="0"/>
              <a:t>の前 </a:t>
            </a:r>
            <a:r>
              <a:rPr lang="en-US" altLang="ja-JP" sz="2800" dirty="0"/>
              <a:t>(</a:t>
            </a:r>
            <a:r>
              <a:rPr lang="ja-JP" altLang="en-US" sz="2800" dirty="0"/>
              <a:t>まえ</a:t>
            </a:r>
            <a:r>
              <a:rPr lang="en-US" altLang="ja-JP" sz="2800" dirty="0"/>
              <a:t>) </a:t>
            </a:r>
            <a:r>
              <a:rPr lang="ja-JP" altLang="en-US" sz="2800" dirty="0"/>
              <a:t>の本当 </a:t>
            </a:r>
            <a:r>
              <a:rPr lang="en-US" altLang="ja-JP" sz="2800" dirty="0"/>
              <a:t>(</a:t>
            </a:r>
            <a:r>
              <a:rPr lang="ja-JP" altLang="en-US" sz="2800" dirty="0"/>
              <a:t>ほんとう</a:t>
            </a:r>
            <a:r>
              <a:rPr lang="en-US" altLang="ja-JP" sz="2800" dirty="0"/>
              <a:t>) </a:t>
            </a:r>
            <a:endParaRPr lang="ja-JP" altLang="en-US" sz="2800" dirty="0"/>
          </a:p>
          <a:p>
            <a:pPr algn="ctr"/>
            <a:r>
              <a:rPr lang="ja-JP" altLang="en-US" sz="2800" dirty="0"/>
              <a:t>セピアにしまいこみ</a:t>
            </a:r>
          </a:p>
          <a:p>
            <a:pPr algn="ctr"/>
            <a:r>
              <a:rPr lang="ja-JP" altLang="en-US" sz="2800" dirty="0"/>
              <a:t>六月里的谎言，</a:t>
            </a:r>
          </a:p>
          <a:p>
            <a:pPr algn="ctr"/>
            <a:r>
              <a:rPr lang="ja-JP" altLang="en-US" sz="2800" dirty="0"/>
              <a:t>将眼前的真实，</a:t>
            </a:r>
          </a:p>
          <a:p>
            <a:pPr algn="ctr"/>
            <a:r>
              <a:rPr lang="ja-JP" altLang="en-US" sz="2800" dirty="0"/>
              <a:t>隐藏在黑暗中</a:t>
            </a:r>
            <a:endParaRPr lang="en-US" altLang="ja-JP" sz="2800" dirty="0"/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寄 </a:t>
            </a:r>
            <a:r>
              <a:rPr lang="en-US" altLang="ja-JP" sz="2800" dirty="0"/>
              <a:t>(</a:t>
            </a:r>
            <a:r>
              <a:rPr lang="ja-JP" altLang="en-US" sz="2800" dirty="0"/>
              <a:t>よ</a:t>
            </a:r>
            <a:r>
              <a:rPr lang="en-US" altLang="ja-JP" sz="2800" dirty="0"/>
              <a:t>) </a:t>
            </a:r>
            <a:r>
              <a:rPr lang="ja-JP" altLang="en-US" sz="2800" dirty="0"/>
              <a:t>り添 </a:t>
            </a:r>
            <a:r>
              <a:rPr lang="en-US" altLang="ja-JP" sz="2800" dirty="0"/>
              <a:t>(</a:t>
            </a:r>
            <a:r>
              <a:rPr lang="ja-JP" altLang="en-US" sz="2800" dirty="0"/>
              <a:t>そ</a:t>
            </a:r>
            <a:r>
              <a:rPr lang="en-US" altLang="ja-JP" sz="2800" dirty="0"/>
              <a:t>) </a:t>
            </a:r>
            <a:r>
              <a:rPr lang="ja-JP" altLang="en-US" sz="2800" dirty="0"/>
              <a:t>うとか　</a:t>
            </a:r>
          </a:p>
          <a:p>
            <a:pPr algn="ctr"/>
            <a:r>
              <a:rPr lang="ja-JP" altLang="en-US" sz="2800" dirty="0"/>
              <a:t>温 </a:t>
            </a:r>
            <a:r>
              <a:rPr lang="en-US" altLang="ja-JP" sz="2800" dirty="0"/>
              <a:t>(</a:t>
            </a:r>
            <a:r>
              <a:rPr lang="ja-JP" altLang="en-US" sz="2800" dirty="0"/>
              <a:t>ぬくもりとか　</a:t>
            </a:r>
          </a:p>
          <a:p>
            <a:pPr algn="ctr"/>
            <a:r>
              <a:rPr lang="ja-JP" altLang="en-US" sz="2800" dirty="0"/>
              <a:t>わからなくなってた</a:t>
            </a:r>
          </a:p>
          <a:p>
            <a:pPr algn="ctr"/>
            <a:r>
              <a:rPr lang="ja-JP" altLang="en-US" sz="2800" dirty="0"/>
              <a:t>曾经的依偎，</a:t>
            </a:r>
          </a:p>
          <a:p>
            <a:pPr algn="ctr"/>
            <a:r>
              <a:rPr lang="ja-JP" altLang="en-US" sz="2800" dirty="0"/>
              <a:t>曾经的温暖，</a:t>
            </a:r>
          </a:p>
          <a:p>
            <a:pPr algn="ctr"/>
            <a:r>
              <a:rPr lang="ja-JP" altLang="en-US" sz="2800" dirty="0"/>
              <a:t>也都变得不再熟悉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「君 </a:t>
            </a:r>
            <a:r>
              <a:rPr lang="en-US" altLang="ja-JP" sz="2800" dirty="0"/>
              <a:t>(</a:t>
            </a:r>
            <a:r>
              <a:rPr lang="ja-JP" altLang="en-US" sz="2800" dirty="0"/>
              <a:t>きみ</a:t>
            </a:r>
            <a:r>
              <a:rPr lang="en-US" altLang="ja-JP" sz="2800" dirty="0"/>
              <a:t>) </a:t>
            </a:r>
            <a:r>
              <a:rPr lang="ja-JP" altLang="en-US" sz="2800" dirty="0"/>
              <a:t>はひとりで平気 </a:t>
            </a:r>
            <a:r>
              <a:rPr lang="en-US" altLang="ja-JP" sz="2800" dirty="0"/>
              <a:t>(</a:t>
            </a:r>
            <a:r>
              <a:rPr lang="ja-JP" altLang="en-US" sz="2800" dirty="0"/>
              <a:t>へいき</a:t>
            </a:r>
            <a:r>
              <a:rPr lang="en-US" altLang="ja-JP" sz="2800" dirty="0"/>
              <a:t>) </a:t>
            </a:r>
            <a:r>
              <a:rPr lang="ja-JP" altLang="en-US" sz="2800" dirty="0"/>
              <a:t>だから</a:t>
            </a:r>
            <a:r>
              <a:rPr lang="en-US" altLang="ja-JP" sz="2800" dirty="0"/>
              <a:t>…</a:t>
            </a:r>
            <a:r>
              <a:rPr lang="ja-JP" altLang="en-US" sz="2800" dirty="0"/>
              <a:t>ね」と　</a:t>
            </a:r>
          </a:p>
          <a:p>
            <a:pPr algn="ctr"/>
            <a:r>
              <a:rPr lang="ja-JP" altLang="en-US" sz="2800" dirty="0"/>
              <a:t>押 </a:t>
            </a:r>
            <a:r>
              <a:rPr lang="en-US" altLang="ja-JP" sz="2800" dirty="0"/>
              <a:t>(</a:t>
            </a:r>
            <a:r>
              <a:rPr lang="ja-JP" altLang="en-US" sz="2800" dirty="0"/>
              <a:t>お</a:t>
            </a:r>
            <a:r>
              <a:rPr lang="en-US" altLang="ja-JP" sz="2800" dirty="0"/>
              <a:t>) </a:t>
            </a:r>
            <a:r>
              <a:rPr lang="ja-JP" altLang="en-US" sz="2800" dirty="0"/>
              <a:t>しつけて　さよなら</a:t>
            </a:r>
          </a:p>
          <a:p>
            <a:pPr algn="ctr"/>
            <a:r>
              <a:rPr lang="ja-JP" altLang="en-US" sz="2800" dirty="0"/>
              <a:t>“你一个人的话也可以过得很好”</a:t>
            </a:r>
          </a:p>
          <a:p>
            <a:pPr algn="ctr"/>
            <a:r>
              <a:rPr lang="ja-JP" altLang="en-US" sz="2800" dirty="0"/>
              <a:t>将这句谎言强加给你，</a:t>
            </a:r>
          </a:p>
          <a:p>
            <a:pPr algn="ctr"/>
            <a:r>
              <a:rPr lang="ja-JP" altLang="en-US" sz="2800" dirty="0"/>
              <a:t>说出了再见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その类 </a:t>
            </a:r>
            <a:r>
              <a:rPr lang="en-US" altLang="ja-JP" sz="2800" dirty="0"/>
              <a:t>(</a:t>
            </a:r>
            <a:r>
              <a:rPr lang="ja-JP" altLang="en-US" sz="2800" dirty="0"/>
              <a:t>たぐい</a:t>
            </a:r>
            <a:r>
              <a:rPr lang="en-US" altLang="ja-JP" sz="2800" dirty="0"/>
              <a:t>) </a:t>
            </a:r>
            <a:r>
              <a:rPr lang="ja-JP" altLang="en-US" sz="2800" dirty="0"/>
              <a:t>の気休 </a:t>
            </a:r>
            <a:r>
              <a:rPr lang="en-US" altLang="ja-JP" sz="2800" dirty="0"/>
              <a:t>(</a:t>
            </a:r>
            <a:r>
              <a:rPr lang="ja-JP" altLang="en-US" sz="2800" dirty="0"/>
              <a:t>きやす</a:t>
            </a:r>
            <a:r>
              <a:rPr lang="en-US" altLang="ja-JP" sz="2800" dirty="0"/>
              <a:t>) </a:t>
            </a:r>
            <a:r>
              <a:rPr lang="ja-JP" altLang="en-US" sz="2800" dirty="0"/>
              <a:t>めなら　</a:t>
            </a:r>
          </a:p>
          <a:p>
            <a:pPr algn="ctr"/>
            <a:r>
              <a:rPr lang="ja-JP" altLang="en-US" sz="2800" dirty="0"/>
              <a:t>闻 </a:t>
            </a:r>
            <a:r>
              <a:rPr lang="en-US" altLang="ja-JP" sz="2800" dirty="0"/>
              <a:t>(</a:t>
            </a:r>
            <a:r>
              <a:rPr lang="ja-JP" altLang="en-US" sz="2800" dirty="0"/>
              <a:t>き</a:t>
            </a:r>
            <a:r>
              <a:rPr lang="en-US" altLang="ja-JP" sz="2800" dirty="0"/>
              <a:t>) </a:t>
            </a:r>
            <a:r>
              <a:rPr lang="ja-JP" altLang="en-US" sz="2800" dirty="0"/>
              <a:t>き饱 </a:t>
            </a:r>
            <a:r>
              <a:rPr lang="en-US" altLang="ja-JP" sz="2800" dirty="0"/>
              <a:t>(</a:t>
            </a:r>
            <a:r>
              <a:rPr lang="ja-JP" altLang="en-US" sz="2800" dirty="0"/>
              <a:t>あ</a:t>
            </a:r>
            <a:r>
              <a:rPr lang="en-US" altLang="ja-JP" sz="2800" dirty="0"/>
              <a:t>) </a:t>
            </a:r>
            <a:r>
              <a:rPr lang="ja-JP" altLang="en-US" sz="2800" dirty="0"/>
              <a:t>きた筈 </a:t>
            </a:r>
            <a:r>
              <a:rPr lang="en-US" altLang="ja-JP" sz="2800" dirty="0"/>
              <a:t>(</a:t>
            </a:r>
            <a:r>
              <a:rPr lang="ja-JP" altLang="en-US" sz="2800" dirty="0"/>
              <a:t>はず</a:t>
            </a:r>
            <a:r>
              <a:rPr lang="en-US" altLang="ja-JP" sz="2800" dirty="0"/>
              <a:t>) </a:t>
            </a:r>
            <a:r>
              <a:rPr lang="ja-JP" altLang="en-US" sz="2800" dirty="0"/>
              <a:t>なのに</a:t>
            </a:r>
          </a:p>
          <a:p>
            <a:pPr algn="ctr"/>
            <a:r>
              <a:rPr lang="ja-JP" altLang="en-US" sz="2800" dirty="0"/>
              <a:t>这种自我安慰的话，</a:t>
            </a:r>
          </a:p>
          <a:p>
            <a:pPr algn="ctr"/>
            <a:r>
              <a:rPr lang="ja-JP" altLang="en-US" sz="2800" dirty="0"/>
              <a:t>明明已经听腻了</a:t>
            </a:r>
          </a:p>
          <a:p>
            <a:pPr algn="ctr"/>
            <a:endParaRPr lang="en-US" altLang="ja-JP" sz="2800" dirty="0"/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鸣 </a:t>
            </a:r>
            <a:r>
              <a:rPr lang="en-US" altLang="ja-JP" sz="2800" dirty="0"/>
              <a:t>(</a:t>
            </a:r>
            <a:r>
              <a:rPr lang="ja-JP" altLang="en-US" sz="2800" dirty="0"/>
              <a:t>な</a:t>
            </a:r>
            <a:r>
              <a:rPr lang="en-US" altLang="ja-JP" sz="2800" dirty="0"/>
              <a:t>) </a:t>
            </a:r>
            <a:r>
              <a:rPr lang="ja-JP" altLang="en-US" sz="2800" dirty="0"/>
              <a:t>り止 </a:t>
            </a:r>
            <a:r>
              <a:rPr lang="en-US" altLang="ja-JP" sz="2800" dirty="0"/>
              <a:t>(</a:t>
            </a:r>
            <a:r>
              <a:rPr lang="ja-JP" altLang="en-US" sz="2800" dirty="0"/>
              <a:t>や</a:t>
            </a:r>
            <a:r>
              <a:rPr lang="en-US" altLang="ja-JP" sz="2800" dirty="0"/>
              <a:t>) </a:t>
            </a:r>
            <a:r>
              <a:rPr lang="ja-JP" altLang="en-US" sz="2800" dirty="0"/>
              <a:t>まない　容赦 </a:t>
            </a:r>
            <a:r>
              <a:rPr lang="en-US" altLang="ja-JP" sz="2800" dirty="0"/>
              <a:t>(</a:t>
            </a:r>
            <a:r>
              <a:rPr lang="ja-JP" altLang="en-US" sz="2800" dirty="0"/>
              <a:t>ようしゃ</a:t>
            </a:r>
            <a:r>
              <a:rPr lang="en-US" altLang="ja-JP" sz="2800" dirty="0"/>
              <a:t>) </a:t>
            </a:r>
            <a:r>
              <a:rPr lang="ja-JP" altLang="en-US" sz="2800" dirty="0"/>
              <a:t>ない思 </a:t>
            </a:r>
            <a:r>
              <a:rPr lang="en-US" altLang="ja-JP" sz="2800" dirty="0"/>
              <a:t>(</a:t>
            </a:r>
            <a:r>
              <a:rPr lang="ja-JP" altLang="en-US" sz="2800" dirty="0"/>
              <a:t>おも</a:t>
            </a:r>
            <a:r>
              <a:rPr lang="en-US" altLang="ja-JP" sz="2800" dirty="0"/>
              <a:t>) </a:t>
            </a:r>
            <a:r>
              <a:rPr lang="ja-JP" altLang="en-US" sz="2800" dirty="0"/>
              <a:t>い出 </a:t>
            </a:r>
            <a:r>
              <a:rPr lang="en-US" altLang="ja-JP" sz="2800" dirty="0"/>
              <a:t>(</a:t>
            </a:r>
            <a:r>
              <a:rPr lang="ja-JP" altLang="en-US" sz="2800" dirty="0"/>
              <a:t>で</a:t>
            </a:r>
            <a:r>
              <a:rPr lang="en-US" altLang="ja-JP" sz="2800" dirty="0"/>
              <a:t>) </a:t>
            </a:r>
            <a:r>
              <a:rPr lang="ja-JP" altLang="en-US" sz="2800" dirty="0"/>
              <a:t>たちは　</a:t>
            </a:r>
          </a:p>
          <a:p>
            <a:pPr algn="ctr"/>
            <a:r>
              <a:rPr lang="ja-JP" altLang="en-US" sz="2800" dirty="0"/>
              <a:t>许 </a:t>
            </a:r>
            <a:r>
              <a:rPr lang="en-US" altLang="ja-JP" sz="2800" dirty="0"/>
              <a:t>(</a:t>
            </a:r>
            <a:r>
              <a:rPr lang="ja-JP" altLang="en-US" sz="2800" dirty="0"/>
              <a:t>ゆる</a:t>
            </a:r>
            <a:r>
              <a:rPr lang="en-US" altLang="ja-JP" sz="2800" dirty="0"/>
              <a:t>) </a:t>
            </a:r>
            <a:r>
              <a:rPr lang="ja-JP" altLang="en-US" sz="2800" dirty="0"/>
              <a:t>してくれそうにもない</a:t>
            </a:r>
          </a:p>
          <a:p>
            <a:pPr algn="ctr"/>
            <a:r>
              <a:rPr lang="ja-JP" altLang="en-US" sz="2800" dirty="0"/>
              <a:t>无法停止的无处不在的回忆，</a:t>
            </a:r>
          </a:p>
          <a:p>
            <a:pPr algn="ctr"/>
            <a:r>
              <a:rPr lang="ja-JP" altLang="en-US" sz="2800" dirty="0"/>
              <a:t>似乎不想原谅我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目 </a:t>
            </a:r>
            <a:r>
              <a:rPr lang="en-US" altLang="ja-JP" sz="2800" dirty="0"/>
              <a:t>(</a:t>
            </a:r>
            <a:r>
              <a:rPr lang="ja-JP" altLang="en-US" sz="2800" dirty="0"/>
              <a:t>め</a:t>
            </a:r>
            <a:r>
              <a:rPr lang="en-US" altLang="ja-JP" sz="2800" dirty="0"/>
              <a:t>) </a:t>
            </a:r>
            <a:r>
              <a:rPr lang="ja-JP" altLang="en-US" sz="2800" dirty="0"/>
              <a:t>を闭 </a:t>
            </a:r>
            <a:r>
              <a:rPr lang="en-US" altLang="ja-JP" sz="2800" dirty="0"/>
              <a:t>(</a:t>
            </a:r>
            <a:r>
              <a:rPr lang="ja-JP" altLang="en-US" sz="2800" dirty="0"/>
              <a:t>と</a:t>
            </a:r>
            <a:r>
              <a:rPr lang="en-US" altLang="ja-JP" sz="2800" dirty="0"/>
              <a:t>) </a:t>
            </a:r>
            <a:r>
              <a:rPr lang="ja-JP" altLang="en-US" sz="2800" dirty="0"/>
              <a:t>じれば　</a:t>
            </a:r>
          </a:p>
          <a:p>
            <a:pPr algn="ctr"/>
            <a:r>
              <a:rPr lang="ja-JP" altLang="en-US" sz="2800" dirty="0"/>
              <a:t>势 </a:t>
            </a:r>
            <a:r>
              <a:rPr lang="en-US" altLang="ja-JP" sz="2800" dirty="0"/>
              <a:t>(</a:t>
            </a:r>
            <a:r>
              <a:rPr lang="ja-JP" altLang="en-US" sz="2800" dirty="0"/>
              <a:t>いきお</a:t>
            </a:r>
            <a:r>
              <a:rPr lang="en-US" altLang="ja-JP" sz="2800" dirty="0"/>
              <a:t>) </a:t>
            </a:r>
            <a:r>
              <a:rPr lang="ja-JP" altLang="en-US" sz="2800" dirty="0"/>
              <a:t>いは増 </a:t>
            </a:r>
            <a:r>
              <a:rPr lang="en-US" altLang="ja-JP" sz="2800" dirty="0"/>
              <a:t>(</a:t>
            </a:r>
            <a:r>
              <a:rPr lang="ja-JP" altLang="en-US" sz="2800" dirty="0"/>
              <a:t>ま</a:t>
            </a:r>
            <a:r>
              <a:rPr lang="en-US" altLang="ja-JP" sz="2800" dirty="0"/>
              <a:t>) </a:t>
            </a:r>
            <a:r>
              <a:rPr lang="ja-JP" altLang="en-US" sz="2800" dirty="0"/>
              <a:t>すばかりで　</a:t>
            </a:r>
          </a:p>
          <a:p>
            <a:pPr algn="ctr"/>
            <a:r>
              <a:rPr lang="ja-JP" altLang="en-US" sz="2800" dirty="0"/>
              <a:t>远巻 </a:t>
            </a:r>
            <a:r>
              <a:rPr lang="en-US" altLang="ja-JP" sz="2800" dirty="0"/>
              <a:t>(</a:t>
            </a:r>
            <a:r>
              <a:rPr lang="ja-JP" altLang="en-US" sz="2800" dirty="0"/>
              <a:t>とおま</a:t>
            </a:r>
            <a:r>
              <a:rPr lang="en-US" altLang="ja-JP" sz="2800" dirty="0"/>
              <a:t>) </a:t>
            </a:r>
            <a:r>
              <a:rPr lang="ja-JP" altLang="en-US" sz="2800" dirty="0"/>
              <a:t>きで君 </a:t>
            </a:r>
            <a:r>
              <a:rPr lang="en-US" altLang="ja-JP" sz="2800" dirty="0"/>
              <a:t>(</a:t>
            </a:r>
            <a:r>
              <a:rPr lang="ja-JP" altLang="en-US" sz="2800" dirty="0"/>
              <a:t>きみ</a:t>
            </a:r>
            <a:r>
              <a:rPr lang="en-US" altLang="ja-JP" sz="2800" dirty="0"/>
              <a:t>) </a:t>
            </a:r>
            <a:r>
              <a:rPr lang="ja-JP" altLang="en-US" sz="2800" dirty="0"/>
              <a:t>が笑 </a:t>
            </a:r>
            <a:r>
              <a:rPr lang="en-US" altLang="ja-JP" sz="2800" dirty="0"/>
              <a:t>(</a:t>
            </a:r>
            <a:r>
              <a:rPr lang="ja-JP" altLang="en-US" sz="2800" dirty="0"/>
              <a:t>わら</a:t>
            </a:r>
            <a:r>
              <a:rPr lang="en-US" altLang="ja-JP" sz="2800" dirty="0"/>
              <a:t>) </a:t>
            </a:r>
            <a:r>
              <a:rPr lang="ja-JP" altLang="en-US" sz="2800" dirty="0"/>
              <a:t>う</a:t>
            </a:r>
          </a:p>
          <a:p>
            <a:pPr algn="ctr"/>
            <a:r>
              <a:rPr lang="ja-JP" altLang="en-US" sz="2800" dirty="0"/>
              <a:t>闭上双眼，</a:t>
            </a:r>
          </a:p>
          <a:p>
            <a:pPr algn="ctr"/>
            <a:r>
              <a:rPr lang="ja-JP" altLang="en-US" sz="2800" dirty="0"/>
              <a:t>那渐渐将我包围的，</a:t>
            </a:r>
          </a:p>
          <a:p>
            <a:pPr algn="ctr"/>
            <a:r>
              <a:rPr lang="ja-JP" altLang="en-US" sz="2800" dirty="0"/>
              <a:t>是你的笑脸</a:t>
            </a:r>
          </a:p>
          <a:p>
            <a:pPr algn="ctr"/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023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155">
            <a:extLst>
              <a:ext uri="{FF2B5EF4-FFF2-40B4-BE49-F238E27FC236}">
                <a16:creationId xmlns:a16="http://schemas.microsoft.com/office/drawing/2014/main" id="{03D8C84F-DCB7-4443-AC84-3BC22D0E9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076"/>
            <a:ext cx="8572500" cy="4809571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17B9EE80-8ACD-490E-BDC3-E3218A099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76156"/>
            <a:ext cx="8572500" cy="4809571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95AB3B24-23FE-47D8-911E-DC18EB4C1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43" y="9585727"/>
            <a:ext cx="8607544" cy="4829233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2E284051-8B3F-452A-B7ED-8E26840627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6" t="10232" r="17937"/>
          <a:stretch/>
        </p:blipFill>
        <p:spPr>
          <a:xfrm>
            <a:off x="0" y="13485797"/>
            <a:ext cx="8624087" cy="5045109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558A3E06-BBFA-4EB4-959E-BE80CE23F93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1380" y="3407242"/>
            <a:ext cx="8572500" cy="4809571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792FE14F-615B-44E8-B09D-BBA84DA16DD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00" y="8252154"/>
            <a:ext cx="8572500" cy="4809571"/>
          </a:xfrm>
          <a:prstGeom prst="rect">
            <a:avLst/>
          </a:prstGeom>
        </p:spPr>
      </p:pic>
      <p:sp>
        <p:nvSpPr>
          <p:cNvPr id="153" name="矩形: 圆角 5">
            <a:extLst>
              <a:ext uri="{FF2B5EF4-FFF2-40B4-BE49-F238E27FC236}">
                <a16:creationId xmlns:a16="http://schemas.microsoft.com/office/drawing/2014/main" id="{4F42A8E4-223A-4D4E-ACCB-15CB7ED96F3D}"/>
              </a:ext>
            </a:extLst>
          </p:cNvPr>
          <p:cNvSpPr/>
          <p:nvPr/>
        </p:nvSpPr>
        <p:spPr>
          <a:xfrm>
            <a:off x="883444" y="-1270000"/>
            <a:ext cx="6805612" cy="21082000"/>
          </a:xfrm>
          <a:custGeom>
            <a:avLst/>
            <a:gdLst>
              <a:gd name="connsiteX0" fmla="*/ 0 w 6805612"/>
              <a:gd name="connsiteY0" fmla="*/ 1134291 h 18653444"/>
              <a:gd name="connsiteX1" fmla="*/ 1134291 w 6805612"/>
              <a:gd name="connsiteY1" fmla="*/ 0 h 18653444"/>
              <a:gd name="connsiteX2" fmla="*/ 5671321 w 6805612"/>
              <a:gd name="connsiteY2" fmla="*/ 0 h 18653444"/>
              <a:gd name="connsiteX3" fmla="*/ 6805612 w 6805612"/>
              <a:gd name="connsiteY3" fmla="*/ 11342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0 w 6805612"/>
              <a:gd name="connsiteY8" fmla="*/ 1134291 h 18653444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11361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71704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71704 w 6805612"/>
              <a:gd name="connsiteY8" fmla="*/ 926557 h 18655260"/>
              <a:gd name="connsiteX0" fmla="*/ 6578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6578 w 6805612"/>
              <a:gd name="connsiteY8" fmla="*/ 926557 h 18655260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671321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996948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5612" h="18653444">
                <a:moveTo>
                  <a:pt x="6578" y="924741"/>
                </a:moveTo>
                <a:cubicBezTo>
                  <a:pt x="6578" y="298289"/>
                  <a:pt x="149649" y="19050"/>
                  <a:pt x="776101" y="19050"/>
                </a:cubicBezTo>
                <a:lnTo>
                  <a:pt x="5996948" y="0"/>
                </a:lnTo>
                <a:cubicBezTo>
                  <a:pt x="6623400" y="0"/>
                  <a:pt x="6805612" y="88739"/>
                  <a:pt x="6805612" y="715191"/>
                </a:cubicBezTo>
                <a:lnTo>
                  <a:pt x="6805612" y="17519153"/>
                </a:lnTo>
                <a:cubicBezTo>
                  <a:pt x="6805612" y="18145605"/>
                  <a:pt x="6297773" y="18653444"/>
                  <a:pt x="5671321" y="18653444"/>
                </a:cubicBezTo>
                <a:lnTo>
                  <a:pt x="1134291" y="18653444"/>
                </a:lnTo>
                <a:cubicBezTo>
                  <a:pt x="507839" y="18653444"/>
                  <a:pt x="0" y="18145605"/>
                  <a:pt x="0" y="17519153"/>
                </a:cubicBezTo>
                <a:cubicBezTo>
                  <a:pt x="0" y="12057532"/>
                  <a:pt x="6578" y="6386362"/>
                  <a:pt x="6578" y="924741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07AECB2-9973-44D8-881B-C8A6E6836EF3}"/>
              </a:ext>
            </a:extLst>
          </p:cNvPr>
          <p:cNvSpPr/>
          <p:nvPr/>
        </p:nvSpPr>
        <p:spPr>
          <a:xfrm>
            <a:off x="1262063" y="254098"/>
            <a:ext cx="6084887" cy="1689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solidFill>
                  <a:prstClr val="black"/>
                </a:solidFill>
              </a:rPr>
              <a:t>鸣 </a:t>
            </a:r>
            <a:r>
              <a:rPr lang="en-US" altLang="ja-JP" sz="2800" dirty="0">
                <a:solidFill>
                  <a:prstClr val="black"/>
                </a:solidFill>
              </a:rPr>
              <a:t>(</a:t>
            </a:r>
            <a:r>
              <a:rPr lang="ja-JP" altLang="en-US" sz="2800" dirty="0">
                <a:solidFill>
                  <a:prstClr val="black"/>
                </a:solidFill>
              </a:rPr>
              <a:t>な</a:t>
            </a:r>
            <a:r>
              <a:rPr lang="en-US" altLang="ja-JP" sz="2800" dirty="0">
                <a:solidFill>
                  <a:prstClr val="black"/>
                </a:solidFill>
              </a:rPr>
              <a:t>) </a:t>
            </a:r>
            <a:r>
              <a:rPr lang="ja-JP" altLang="en-US" sz="2800" dirty="0">
                <a:solidFill>
                  <a:prstClr val="black"/>
                </a:solidFill>
              </a:rPr>
              <a:t>り止 </a:t>
            </a:r>
            <a:r>
              <a:rPr lang="en-US" altLang="ja-JP" sz="2800" dirty="0">
                <a:solidFill>
                  <a:prstClr val="black"/>
                </a:solidFill>
              </a:rPr>
              <a:t>(</a:t>
            </a:r>
            <a:r>
              <a:rPr lang="ja-JP" altLang="en-US" sz="2800" dirty="0">
                <a:solidFill>
                  <a:prstClr val="black"/>
                </a:solidFill>
              </a:rPr>
              <a:t>や</a:t>
            </a:r>
            <a:r>
              <a:rPr lang="en-US" altLang="ja-JP" sz="2800" dirty="0">
                <a:solidFill>
                  <a:prstClr val="black"/>
                </a:solidFill>
              </a:rPr>
              <a:t>) </a:t>
            </a:r>
            <a:r>
              <a:rPr lang="ja-JP" altLang="en-US" sz="2800" dirty="0">
                <a:solidFill>
                  <a:prstClr val="black"/>
                </a:solidFill>
              </a:rPr>
              <a:t>まない　容赦 </a:t>
            </a:r>
            <a:r>
              <a:rPr lang="en-US" altLang="ja-JP" sz="2800" dirty="0">
                <a:solidFill>
                  <a:prstClr val="black"/>
                </a:solidFill>
              </a:rPr>
              <a:t>(</a:t>
            </a:r>
            <a:r>
              <a:rPr lang="ja-JP" altLang="en-US" sz="2800" dirty="0">
                <a:solidFill>
                  <a:prstClr val="black"/>
                </a:solidFill>
              </a:rPr>
              <a:t>ようしゃ</a:t>
            </a:r>
            <a:r>
              <a:rPr lang="en-US" altLang="ja-JP" sz="2800" dirty="0">
                <a:solidFill>
                  <a:prstClr val="black"/>
                </a:solidFill>
              </a:rPr>
              <a:t>) </a:t>
            </a:r>
            <a:r>
              <a:rPr lang="ja-JP" altLang="en-US" sz="2800" dirty="0">
                <a:solidFill>
                  <a:prstClr val="black"/>
                </a:solidFill>
              </a:rPr>
              <a:t>ない思 </a:t>
            </a:r>
            <a:r>
              <a:rPr lang="en-US" altLang="ja-JP" sz="2800" dirty="0">
                <a:solidFill>
                  <a:prstClr val="black"/>
                </a:solidFill>
              </a:rPr>
              <a:t>(</a:t>
            </a:r>
            <a:r>
              <a:rPr lang="ja-JP" altLang="en-US" sz="2800" dirty="0">
                <a:solidFill>
                  <a:prstClr val="black"/>
                </a:solidFill>
              </a:rPr>
              <a:t>おも</a:t>
            </a:r>
            <a:r>
              <a:rPr lang="en-US" altLang="ja-JP" sz="2800" dirty="0">
                <a:solidFill>
                  <a:prstClr val="black"/>
                </a:solidFill>
              </a:rPr>
              <a:t>) </a:t>
            </a:r>
            <a:r>
              <a:rPr lang="ja-JP" altLang="en-US" sz="2800" dirty="0">
                <a:solidFill>
                  <a:prstClr val="black"/>
                </a:solidFill>
              </a:rPr>
              <a:t>い出</a:t>
            </a:r>
            <a:r>
              <a:rPr lang="ja-JP" altLang="en-US" sz="2800" dirty="0"/>
              <a:t> </a:t>
            </a:r>
            <a:r>
              <a:rPr lang="en-US" altLang="ja-JP" sz="2800" dirty="0"/>
              <a:t>(</a:t>
            </a:r>
            <a:r>
              <a:rPr lang="ja-JP" altLang="en-US" sz="2800" dirty="0"/>
              <a:t>で</a:t>
            </a:r>
            <a:r>
              <a:rPr lang="en-US" altLang="ja-JP" sz="2800" dirty="0"/>
              <a:t>) </a:t>
            </a:r>
            <a:r>
              <a:rPr lang="ja-JP" altLang="en-US" sz="2800" dirty="0"/>
              <a:t>たちは　</a:t>
            </a:r>
          </a:p>
          <a:p>
            <a:pPr algn="ctr"/>
            <a:r>
              <a:rPr lang="ja-JP" altLang="en-US" sz="2800" dirty="0"/>
              <a:t>许 </a:t>
            </a:r>
            <a:r>
              <a:rPr lang="en-US" altLang="ja-JP" sz="2800" dirty="0"/>
              <a:t>(</a:t>
            </a:r>
            <a:r>
              <a:rPr lang="ja-JP" altLang="en-US" sz="2800" dirty="0"/>
              <a:t>ゆる</a:t>
            </a:r>
            <a:r>
              <a:rPr lang="en-US" altLang="ja-JP" sz="2800" dirty="0"/>
              <a:t>) </a:t>
            </a:r>
            <a:r>
              <a:rPr lang="ja-JP" altLang="en-US" sz="2800" dirty="0"/>
              <a:t>してくれそうにもない</a:t>
            </a:r>
          </a:p>
          <a:p>
            <a:pPr algn="ctr"/>
            <a:r>
              <a:rPr lang="ja-JP" altLang="en-US" sz="2800" dirty="0"/>
              <a:t>无法停止的无处不在的回忆，</a:t>
            </a:r>
          </a:p>
          <a:p>
            <a:pPr algn="ctr"/>
            <a:r>
              <a:rPr lang="ja-JP" altLang="en-US" sz="2800" dirty="0"/>
              <a:t>似乎不想原谅我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目 </a:t>
            </a:r>
            <a:r>
              <a:rPr lang="en-US" altLang="ja-JP" sz="2800" dirty="0"/>
              <a:t>(</a:t>
            </a:r>
            <a:r>
              <a:rPr lang="ja-JP" altLang="en-US" sz="2800" dirty="0"/>
              <a:t>め</a:t>
            </a:r>
            <a:r>
              <a:rPr lang="en-US" altLang="ja-JP" sz="2800" dirty="0"/>
              <a:t>) </a:t>
            </a:r>
            <a:r>
              <a:rPr lang="ja-JP" altLang="en-US" sz="2800" dirty="0"/>
              <a:t>を闭 </a:t>
            </a:r>
            <a:r>
              <a:rPr lang="en-US" altLang="ja-JP" sz="2800" dirty="0"/>
              <a:t>(</a:t>
            </a:r>
            <a:r>
              <a:rPr lang="ja-JP" altLang="en-US" sz="2800" dirty="0"/>
              <a:t>と</a:t>
            </a:r>
            <a:r>
              <a:rPr lang="en-US" altLang="ja-JP" sz="2800" dirty="0"/>
              <a:t>) </a:t>
            </a:r>
            <a:r>
              <a:rPr lang="ja-JP" altLang="en-US" sz="2800" dirty="0"/>
              <a:t>じれば　</a:t>
            </a:r>
          </a:p>
          <a:p>
            <a:pPr algn="ctr"/>
            <a:r>
              <a:rPr lang="ja-JP" altLang="en-US" sz="2800" dirty="0"/>
              <a:t>势  </a:t>
            </a:r>
            <a:r>
              <a:rPr lang="en-US" altLang="ja-JP" sz="2800" dirty="0"/>
              <a:t> (</a:t>
            </a:r>
            <a:r>
              <a:rPr lang="ja-JP" altLang="en-US" sz="2800" dirty="0"/>
              <a:t>いきお</a:t>
            </a:r>
            <a:r>
              <a:rPr lang="en-US" altLang="ja-JP" sz="2800" dirty="0"/>
              <a:t>)  </a:t>
            </a:r>
            <a:r>
              <a:rPr lang="ja-JP" altLang="en-US" sz="2800" dirty="0"/>
              <a:t>いは増 </a:t>
            </a:r>
            <a:r>
              <a:rPr lang="en-US" altLang="ja-JP" sz="2800" dirty="0"/>
              <a:t>(</a:t>
            </a:r>
            <a:r>
              <a:rPr lang="ja-JP" altLang="en-US" sz="2800" dirty="0"/>
              <a:t>ま</a:t>
            </a:r>
            <a:r>
              <a:rPr lang="en-US" altLang="ja-JP" sz="2800" dirty="0"/>
              <a:t>) </a:t>
            </a:r>
            <a:r>
              <a:rPr lang="ja-JP" altLang="en-US" sz="2800" dirty="0"/>
              <a:t>すばかりで　</a:t>
            </a:r>
          </a:p>
          <a:p>
            <a:pPr algn="ctr"/>
            <a:r>
              <a:rPr lang="ja-JP" altLang="en-US" sz="2800" dirty="0"/>
              <a:t>远巻 </a:t>
            </a:r>
            <a:r>
              <a:rPr lang="en-US" altLang="ja-JP" sz="2800" dirty="0"/>
              <a:t>(</a:t>
            </a:r>
            <a:r>
              <a:rPr lang="ja-JP" altLang="en-US" sz="2800" dirty="0"/>
              <a:t>とおま</a:t>
            </a:r>
            <a:r>
              <a:rPr lang="en-US" altLang="ja-JP" sz="2800" dirty="0"/>
              <a:t>) </a:t>
            </a:r>
            <a:r>
              <a:rPr lang="ja-JP" altLang="en-US" sz="2800" dirty="0"/>
              <a:t>きで君 </a:t>
            </a:r>
            <a:r>
              <a:rPr lang="en-US" altLang="ja-JP" sz="2800" dirty="0"/>
              <a:t>(</a:t>
            </a:r>
            <a:r>
              <a:rPr lang="ja-JP" altLang="en-US" sz="2800" dirty="0"/>
              <a:t>きみ</a:t>
            </a:r>
            <a:r>
              <a:rPr lang="en-US" altLang="ja-JP" sz="2800" dirty="0"/>
              <a:t>) </a:t>
            </a:r>
            <a:r>
              <a:rPr lang="ja-JP" altLang="en-US" sz="2800" dirty="0"/>
              <a:t>が笑 </a:t>
            </a:r>
            <a:r>
              <a:rPr lang="en-US" altLang="ja-JP" sz="2800" dirty="0"/>
              <a:t>(</a:t>
            </a:r>
            <a:r>
              <a:rPr lang="ja-JP" altLang="en-US" sz="2800" dirty="0"/>
              <a:t>わら</a:t>
            </a:r>
            <a:r>
              <a:rPr lang="en-US" altLang="ja-JP" sz="2800" dirty="0"/>
              <a:t>) </a:t>
            </a:r>
            <a:r>
              <a:rPr lang="ja-JP" altLang="en-US" sz="2800" dirty="0"/>
              <a:t>う</a:t>
            </a:r>
          </a:p>
          <a:p>
            <a:pPr algn="ctr"/>
            <a:r>
              <a:rPr lang="ja-JP" altLang="en-US" sz="2800" dirty="0"/>
              <a:t>闭上双眼，</a:t>
            </a:r>
          </a:p>
          <a:p>
            <a:pPr algn="ctr"/>
            <a:r>
              <a:rPr lang="ja-JP" altLang="en-US" sz="2800" dirty="0"/>
              <a:t>那渐渐将我包围的，</a:t>
            </a:r>
          </a:p>
          <a:p>
            <a:pPr algn="ctr"/>
            <a:r>
              <a:rPr lang="ja-JP" altLang="en-US" sz="2800" dirty="0"/>
              <a:t>是你的笑脸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雨 </a:t>
            </a:r>
            <a:r>
              <a:rPr lang="en-US" altLang="ja-JP" sz="2800" dirty="0"/>
              <a:t>(</a:t>
            </a:r>
            <a:r>
              <a:rPr lang="ja-JP" altLang="en-US" sz="2800" dirty="0"/>
              <a:t>あめ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いつか止 </a:t>
            </a:r>
            <a:r>
              <a:rPr lang="en-US" altLang="ja-JP" sz="2800" dirty="0"/>
              <a:t>(</a:t>
            </a:r>
            <a:r>
              <a:rPr lang="ja-JP" altLang="en-US" sz="2800" dirty="0"/>
              <a:t>や</a:t>
            </a:r>
            <a:r>
              <a:rPr lang="en-US" altLang="ja-JP" sz="2800" dirty="0"/>
              <a:t>) </a:t>
            </a:r>
            <a:r>
              <a:rPr lang="ja-JP" altLang="en-US" sz="2800" dirty="0"/>
              <a:t>むのでしょうか　</a:t>
            </a:r>
          </a:p>
          <a:p>
            <a:pPr algn="ctr"/>
            <a:r>
              <a:rPr lang="ja-JP" altLang="en-US" sz="2800" dirty="0"/>
              <a:t>ずいぶん长 </a:t>
            </a:r>
            <a:r>
              <a:rPr lang="en-US" altLang="ja-JP" sz="2800" dirty="0"/>
              <a:t>(</a:t>
            </a:r>
            <a:r>
              <a:rPr lang="ja-JP" altLang="en-US" sz="2800" dirty="0"/>
              <a:t>なが</a:t>
            </a:r>
            <a:r>
              <a:rPr lang="en-US" altLang="ja-JP" sz="2800" dirty="0"/>
              <a:t>) </a:t>
            </a:r>
            <a:r>
              <a:rPr lang="ja-JP" altLang="en-US" sz="2800" dirty="0"/>
              <a:t>い间 </a:t>
            </a:r>
            <a:r>
              <a:rPr lang="en-US" altLang="ja-JP" sz="2800" dirty="0"/>
              <a:t>(</a:t>
            </a:r>
            <a:r>
              <a:rPr lang="ja-JP" altLang="en-US" sz="2800" dirty="0"/>
              <a:t>あいだ</a:t>
            </a:r>
            <a:r>
              <a:rPr lang="en-US" altLang="ja-JP" sz="2800" dirty="0"/>
              <a:t>) </a:t>
            </a:r>
            <a:r>
              <a:rPr lang="ja-JP" altLang="en-US" sz="2800" dirty="0"/>
              <a:t>　</a:t>
            </a:r>
          </a:p>
          <a:p>
            <a:pPr algn="ctr"/>
            <a:r>
              <a:rPr lang="ja-JP" altLang="en-US" sz="2800" dirty="0"/>
              <a:t>冷 </a:t>
            </a:r>
            <a:r>
              <a:rPr lang="en-US" altLang="ja-JP" sz="2800" dirty="0"/>
              <a:t>(</a:t>
            </a:r>
            <a:r>
              <a:rPr lang="ja-JP" altLang="en-US" sz="2800" dirty="0"/>
              <a:t>つめ</a:t>
            </a:r>
            <a:r>
              <a:rPr lang="en-US" altLang="ja-JP" sz="2800" dirty="0"/>
              <a:t>) </a:t>
            </a:r>
            <a:r>
              <a:rPr lang="ja-JP" altLang="en-US" sz="2800" dirty="0"/>
              <a:t>たい</a:t>
            </a:r>
            <a:r>
              <a:rPr lang="en-US" altLang="ja-JP" sz="2800" dirty="0"/>
              <a:t>,</a:t>
            </a:r>
          </a:p>
          <a:p>
            <a:pPr algn="ctr"/>
            <a:r>
              <a:rPr lang="ja-JP" altLang="en-US" sz="2800" dirty="0"/>
              <a:t>雨啊，</a:t>
            </a:r>
          </a:p>
          <a:p>
            <a:pPr algn="ctr"/>
            <a:r>
              <a:rPr lang="ja-JP" altLang="en-US" sz="2800" dirty="0"/>
              <a:t>你何时才会停呢？</a:t>
            </a:r>
          </a:p>
          <a:p>
            <a:pPr algn="ctr"/>
            <a:r>
              <a:rPr lang="ja-JP" altLang="en-US" sz="2800" dirty="0"/>
              <a:t>下了这么久，</a:t>
            </a:r>
          </a:p>
          <a:p>
            <a:pPr algn="ctr"/>
            <a:r>
              <a:rPr lang="ja-JP" altLang="en-US" sz="2800" dirty="0"/>
              <a:t>我好冷。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雨 </a:t>
            </a:r>
            <a:r>
              <a:rPr lang="en-US" altLang="ja-JP" sz="2800" dirty="0"/>
              <a:t>(</a:t>
            </a:r>
            <a:r>
              <a:rPr lang="ja-JP" altLang="en-US" sz="2800" dirty="0"/>
              <a:t>あめ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どうして仆 </a:t>
            </a:r>
            <a:r>
              <a:rPr lang="en-US" altLang="ja-JP" sz="2800" dirty="0"/>
              <a:t> (</a:t>
            </a:r>
            <a:r>
              <a:rPr lang="ja-JP" altLang="en-US" sz="2800" dirty="0"/>
              <a:t>ぼく</a:t>
            </a:r>
            <a:r>
              <a:rPr lang="en-US" altLang="ja-JP" sz="2800" dirty="0"/>
              <a:t>)  </a:t>
            </a:r>
            <a:r>
              <a:rPr lang="ja-JP" altLang="en-US" sz="2800" dirty="0"/>
              <a:t>を选 </a:t>
            </a:r>
            <a:r>
              <a:rPr lang="en-US" altLang="ja-JP" sz="2800" dirty="0"/>
              <a:t>(</a:t>
            </a:r>
            <a:r>
              <a:rPr lang="ja-JP" altLang="en-US" sz="2800" dirty="0"/>
              <a:t>えら</a:t>
            </a:r>
            <a:r>
              <a:rPr lang="en-US" altLang="ja-JP" sz="2800" dirty="0"/>
              <a:t>) </a:t>
            </a:r>
            <a:r>
              <a:rPr lang="ja-JP" altLang="en-US" sz="2800" dirty="0"/>
              <a:t>ぶの　</a:t>
            </a:r>
          </a:p>
          <a:p>
            <a:pPr algn="ctr"/>
            <a:r>
              <a:rPr lang="ja-JP" altLang="en-US" sz="2800" dirty="0"/>
              <a:t>逃 </a:t>
            </a:r>
            <a:r>
              <a:rPr lang="en-US" altLang="ja-JP" sz="2800" dirty="0"/>
              <a:t>(</a:t>
            </a:r>
            <a:r>
              <a:rPr lang="ja-JP" altLang="en-US" sz="2800" dirty="0"/>
              <a:t>に</a:t>
            </a:r>
            <a:r>
              <a:rPr lang="en-US" altLang="ja-JP" sz="2800" dirty="0"/>
              <a:t>) </a:t>
            </a:r>
            <a:r>
              <a:rPr lang="ja-JP" altLang="en-US" sz="2800" dirty="0"/>
              <a:t>げ场 </a:t>
            </a:r>
            <a:r>
              <a:rPr lang="en-US" altLang="ja-JP" sz="2800" dirty="0"/>
              <a:t>(</a:t>
            </a:r>
            <a:r>
              <a:rPr lang="ja-JP" altLang="en-US" sz="2800" dirty="0"/>
              <a:t>ば</a:t>
            </a:r>
            <a:r>
              <a:rPr lang="en-US" altLang="ja-JP" sz="2800" dirty="0"/>
              <a:t>) </a:t>
            </a:r>
            <a:r>
              <a:rPr lang="ja-JP" altLang="en-US" sz="2800" dirty="0"/>
              <a:t>のない　</a:t>
            </a:r>
          </a:p>
          <a:p>
            <a:pPr algn="ctr"/>
            <a:r>
              <a:rPr lang="ja-JP" altLang="en-US" sz="2800" dirty="0"/>
              <a:t>仆 </a:t>
            </a:r>
            <a:r>
              <a:rPr lang="en-US" altLang="ja-JP" sz="2800" dirty="0"/>
              <a:t>(</a:t>
            </a:r>
            <a:r>
              <a:rPr lang="ja-JP" altLang="en-US" sz="2800" dirty="0"/>
              <a:t>ぼく</a:t>
            </a:r>
            <a:r>
              <a:rPr lang="en-US" altLang="ja-JP" sz="2800" dirty="0"/>
              <a:t>) </a:t>
            </a:r>
            <a:r>
              <a:rPr lang="ja-JP" altLang="en-US" sz="2800" dirty="0"/>
              <a:t>を选 </a:t>
            </a:r>
            <a:r>
              <a:rPr lang="en-US" altLang="ja-JP" sz="2800" dirty="0"/>
              <a:t>(</a:t>
            </a:r>
            <a:r>
              <a:rPr lang="ja-JP" altLang="en-US" sz="2800" dirty="0"/>
              <a:t>えら</a:t>
            </a:r>
            <a:r>
              <a:rPr lang="en-US" altLang="ja-JP" sz="2800" dirty="0"/>
              <a:t>) </a:t>
            </a:r>
            <a:r>
              <a:rPr lang="ja-JP" altLang="en-US" sz="2800" dirty="0"/>
              <a:t>ぶの</a:t>
            </a:r>
          </a:p>
          <a:p>
            <a:pPr algn="ctr"/>
            <a:r>
              <a:rPr lang="ja-JP" altLang="en-US" sz="2800" dirty="0"/>
              <a:t>雨啊，</a:t>
            </a:r>
          </a:p>
          <a:p>
            <a:pPr algn="ctr"/>
            <a:r>
              <a:rPr lang="ja-JP" altLang="en-US" sz="2800" dirty="0"/>
              <a:t>为什么要选择了我，</a:t>
            </a:r>
          </a:p>
          <a:p>
            <a:pPr algn="ctr"/>
            <a:r>
              <a:rPr lang="ja-JP" altLang="en-US" sz="2800" dirty="0"/>
              <a:t>选择了无处可逃的我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やっと见 </a:t>
            </a:r>
            <a:r>
              <a:rPr lang="en-US" altLang="ja-JP" sz="2800" dirty="0"/>
              <a:t>(</a:t>
            </a:r>
            <a:r>
              <a:rPr lang="ja-JP" altLang="en-US" sz="2800" dirty="0"/>
              <a:t>み</a:t>
            </a:r>
            <a:r>
              <a:rPr lang="en-US" altLang="ja-JP" sz="2800" dirty="0"/>
              <a:t>) </a:t>
            </a:r>
            <a:r>
              <a:rPr lang="ja-JP" altLang="en-US" sz="2800" dirty="0"/>
              <a:t>つけた　</a:t>
            </a:r>
          </a:p>
          <a:p>
            <a:pPr algn="ctr"/>
            <a:r>
              <a:rPr lang="ja-JP" altLang="en-US" sz="2800" dirty="0"/>
              <a:t>新 </a:t>
            </a:r>
            <a:r>
              <a:rPr lang="en-US" altLang="ja-JP" sz="2800" dirty="0"/>
              <a:t>(</a:t>
            </a:r>
            <a:r>
              <a:rPr lang="ja-JP" altLang="en-US" sz="2800" dirty="0"/>
              <a:t>あたら</a:t>
            </a:r>
            <a:r>
              <a:rPr lang="en-US" altLang="ja-JP" sz="2800" dirty="0"/>
              <a:t>) </a:t>
            </a:r>
            <a:r>
              <a:rPr lang="ja-JP" altLang="en-US" sz="2800" dirty="0"/>
              <a:t>しい朝 </a:t>
            </a:r>
            <a:r>
              <a:rPr lang="en-US" altLang="ja-JP" sz="2800" dirty="0"/>
              <a:t>(</a:t>
            </a:r>
            <a:r>
              <a:rPr lang="ja-JP" altLang="en-US" sz="2800" dirty="0"/>
              <a:t>あさ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月日 </a:t>
            </a:r>
            <a:r>
              <a:rPr lang="en-US" altLang="ja-JP" sz="2800" dirty="0"/>
              <a:t>(</a:t>
            </a:r>
            <a:r>
              <a:rPr lang="ja-JP" altLang="en-US" sz="2800" dirty="0"/>
              <a:t>つきひ</a:t>
            </a:r>
            <a:r>
              <a:rPr lang="en-US" altLang="ja-JP" sz="2800" dirty="0"/>
              <a:t>) </a:t>
            </a:r>
            <a:r>
              <a:rPr lang="ja-JP" altLang="en-US" sz="2800" dirty="0"/>
              <a:t>が邪魔  </a:t>
            </a:r>
            <a:r>
              <a:rPr lang="en-US" altLang="ja-JP" sz="2800" dirty="0"/>
              <a:t> (</a:t>
            </a:r>
            <a:r>
              <a:rPr lang="ja-JP" altLang="en-US" sz="2800" dirty="0"/>
              <a:t>じゃま</a:t>
            </a:r>
            <a:r>
              <a:rPr lang="en-US" altLang="ja-JP" sz="2800" dirty="0"/>
              <a:t>)  </a:t>
            </a:r>
            <a:r>
              <a:rPr lang="ja-JP" altLang="en-US" sz="2800" dirty="0"/>
              <a:t>をする</a:t>
            </a:r>
          </a:p>
          <a:p>
            <a:pPr algn="ctr"/>
            <a:r>
              <a:rPr lang="ja-JP" altLang="en-US" sz="2800" dirty="0"/>
              <a:t>终于找到了，</a:t>
            </a:r>
          </a:p>
          <a:p>
            <a:pPr algn="ctr"/>
            <a:r>
              <a:rPr lang="ja-JP" altLang="en-US" sz="2800" dirty="0"/>
              <a:t>崭新的清晨，</a:t>
            </a:r>
          </a:p>
          <a:p>
            <a:pPr algn="ctr"/>
            <a:r>
              <a:rPr lang="ja-JP" altLang="en-US" sz="2800" dirty="0"/>
              <a:t>可是过去的岁月妨碍着我</a:t>
            </a:r>
          </a:p>
          <a:p>
            <a:pPr algn="ctr"/>
            <a:endParaRPr lang="zh-CN" altLang="en-US" sz="2800" dirty="0"/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F2EC6FE1-582D-4553-8919-02574D772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7375" y="-573988"/>
            <a:ext cx="4315395" cy="24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56BEF1C-2B85-4616-AC15-ECE750E7CBD7}"/>
              </a:ext>
            </a:extLst>
          </p:cNvPr>
          <p:cNvGrpSpPr/>
          <p:nvPr/>
        </p:nvGrpSpPr>
        <p:grpSpPr>
          <a:xfrm flipV="1">
            <a:off x="-11369" y="9568145"/>
            <a:ext cx="8572500" cy="6361169"/>
            <a:chOff x="0" y="335846"/>
            <a:chExt cx="8572500" cy="636116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71B87D6-BDC8-4CA7-A12E-C954E9A2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0" y="1887444"/>
              <a:ext cx="8572500" cy="480957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A21F212-9D75-4754-BC95-A9ADDA645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777" b="99482" l="0" r="46221">
                          <a14:foregroundMark x1="4128" y1="78756" x2="10988" y2="99585"/>
                          <a14:foregroundMark x1="2733" y1="79378" x2="0" y2="79378"/>
                          <a14:foregroundMark x1="14767" y1="83731" x2="13779" y2="83731"/>
                          <a14:foregroundMark x1="349" y1="81865" x2="5872" y2="99585"/>
                          <a14:foregroundMark x1="32326" y1="98446" x2="7558" y2="80000"/>
                          <a14:foregroundMark x1="5174" y1="70777" x2="698" y2="70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740" r="48387"/>
            <a:stretch/>
          </p:blipFill>
          <p:spPr>
            <a:xfrm>
              <a:off x="0" y="335846"/>
              <a:ext cx="4424516" cy="1551598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8FC6C724-E97B-4B7C-9FF7-8A4B857C5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271394"/>
            <a:ext cx="8572500" cy="522399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E895592-409E-40AC-A6D7-0A174357B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5" b="99275" l="407" r="90000">
                        <a14:foregroundMark x1="7965" y1="24352" x2="7965" y2="24352"/>
                        <a14:foregroundMark x1="7616" y1="21347" x2="12093" y2="29326"/>
                        <a14:foregroundMark x1="12093" y1="29326" x2="12093" y2="29326"/>
                        <a14:foregroundMark x1="6570" y1="20725" x2="407" y2="16477"/>
                        <a14:foregroundMark x1="49593" y1="87565" x2="41337" y2="98653"/>
                        <a14:foregroundMark x1="50988" y1="45907" x2="47558" y2="45907"/>
                        <a14:foregroundMark x1="48895" y1="44663" x2="37500" y2="50674"/>
                        <a14:foregroundMark x1="37500" y1="50674" x2="36860" y2="51399"/>
                        <a14:foregroundMark x1="40640" y1="55026" x2="49244" y2="53886"/>
                        <a14:foregroundMark x1="59593" y1="56891" x2="61977" y2="53264"/>
                        <a14:foregroundMark x1="60640" y1="56891" x2="58198" y2="53886"/>
                        <a14:foregroundMark x1="68547" y1="48912" x2="67500" y2="50777"/>
                        <a14:foregroundMark x1="69884" y1="52021" x2="68547" y2="52021"/>
                        <a14:foregroundMark x1="69535" y1="52021" x2="70233" y2="46528"/>
                        <a14:foregroundMark x1="62326" y1="58756" x2="57151" y2="58756"/>
                        <a14:foregroundMark x1="62326" y1="65492" x2="57791" y2="73679"/>
                        <a14:foregroundMark x1="57791" y1="73679" x2="52907" y2="94611"/>
                        <a14:foregroundMark x1="52907" y1="94611" x2="50988" y2="99275"/>
                        <a14:foregroundMark x1="45814" y1="82073" x2="34826" y2="98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5" y="13207615"/>
            <a:ext cx="8572500" cy="480957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FD7A9A-D51C-4EB6-A040-C27962B2E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254"/>
            <a:ext cx="8583991" cy="481601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F1DB255-7B1E-4BAD-A850-A07900EBF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315"/>
            <a:ext cx="8572500" cy="4809570"/>
          </a:xfrm>
          <a:prstGeom prst="rect">
            <a:avLst/>
          </a:prstGeom>
        </p:spPr>
      </p:pic>
      <p:sp>
        <p:nvSpPr>
          <p:cNvPr id="14" name="矩形: 圆角 5">
            <a:extLst>
              <a:ext uri="{FF2B5EF4-FFF2-40B4-BE49-F238E27FC236}">
                <a16:creationId xmlns:a16="http://schemas.microsoft.com/office/drawing/2014/main" id="{B75DCD05-7A4A-4E40-B334-3E87A71794A8}"/>
              </a:ext>
            </a:extLst>
          </p:cNvPr>
          <p:cNvSpPr/>
          <p:nvPr/>
        </p:nvSpPr>
        <p:spPr>
          <a:xfrm>
            <a:off x="883444" y="-1270000"/>
            <a:ext cx="6805612" cy="21082000"/>
          </a:xfrm>
          <a:custGeom>
            <a:avLst/>
            <a:gdLst>
              <a:gd name="connsiteX0" fmla="*/ 0 w 6805612"/>
              <a:gd name="connsiteY0" fmla="*/ 1134291 h 18653444"/>
              <a:gd name="connsiteX1" fmla="*/ 1134291 w 6805612"/>
              <a:gd name="connsiteY1" fmla="*/ 0 h 18653444"/>
              <a:gd name="connsiteX2" fmla="*/ 5671321 w 6805612"/>
              <a:gd name="connsiteY2" fmla="*/ 0 h 18653444"/>
              <a:gd name="connsiteX3" fmla="*/ 6805612 w 6805612"/>
              <a:gd name="connsiteY3" fmla="*/ 11342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0 w 6805612"/>
              <a:gd name="connsiteY8" fmla="*/ 1134291 h 18653444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11361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71704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71704 w 6805612"/>
              <a:gd name="connsiteY8" fmla="*/ 926557 h 18655260"/>
              <a:gd name="connsiteX0" fmla="*/ 6578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6578 w 6805612"/>
              <a:gd name="connsiteY8" fmla="*/ 926557 h 18655260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671321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996948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5612" h="18653444">
                <a:moveTo>
                  <a:pt x="6578" y="924741"/>
                </a:moveTo>
                <a:cubicBezTo>
                  <a:pt x="6578" y="298289"/>
                  <a:pt x="149649" y="19050"/>
                  <a:pt x="776101" y="19050"/>
                </a:cubicBezTo>
                <a:lnTo>
                  <a:pt x="5996948" y="0"/>
                </a:lnTo>
                <a:cubicBezTo>
                  <a:pt x="6623400" y="0"/>
                  <a:pt x="6805612" y="88739"/>
                  <a:pt x="6805612" y="715191"/>
                </a:cubicBezTo>
                <a:lnTo>
                  <a:pt x="6805612" y="17519153"/>
                </a:lnTo>
                <a:cubicBezTo>
                  <a:pt x="6805612" y="18145605"/>
                  <a:pt x="6297773" y="18653444"/>
                  <a:pt x="5671321" y="18653444"/>
                </a:cubicBezTo>
                <a:lnTo>
                  <a:pt x="1134291" y="18653444"/>
                </a:lnTo>
                <a:cubicBezTo>
                  <a:pt x="507839" y="18653444"/>
                  <a:pt x="0" y="18145605"/>
                  <a:pt x="0" y="17519153"/>
                </a:cubicBezTo>
                <a:cubicBezTo>
                  <a:pt x="0" y="12057532"/>
                  <a:pt x="6578" y="6386362"/>
                  <a:pt x="6578" y="924741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ECBE8B-1C99-4830-AE65-A80D661F0917}"/>
              </a:ext>
            </a:extLst>
          </p:cNvPr>
          <p:cNvSpPr/>
          <p:nvPr/>
        </p:nvSpPr>
        <p:spPr>
          <a:xfrm>
            <a:off x="1256549" y="542925"/>
            <a:ext cx="6059402" cy="1732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向 </a:t>
            </a:r>
            <a:r>
              <a:rPr lang="en-US" altLang="ja-JP" sz="2800" dirty="0"/>
              <a:t>(</a:t>
            </a:r>
            <a:r>
              <a:rPr lang="ja-JP" altLang="en-US" sz="2800" dirty="0"/>
              <a:t>む</a:t>
            </a:r>
            <a:r>
              <a:rPr lang="en-US" altLang="ja-JP" sz="2800" dirty="0"/>
              <a:t>) </a:t>
            </a:r>
            <a:r>
              <a:rPr lang="ja-JP" altLang="en-US" sz="2800" dirty="0"/>
              <a:t>かう先 </a:t>
            </a:r>
            <a:r>
              <a:rPr lang="en-US" altLang="ja-JP" sz="2800" dirty="0"/>
              <a:t>(</a:t>
            </a:r>
            <a:r>
              <a:rPr lang="ja-JP" altLang="en-US" sz="2800" dirty="0"/>
              <a:t>さき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「次 </a:t>
            </a:r>
            <a:r>
              <a:rPr lang="en-US" altLang="ja-JP" sz="2800" dirty="0"/>
              <a:t>(</a:t>
            </a:r>
            <a:r>
              <a:rPr lang="ja-JP" altLang="en-US" sz="2800" dirty="0"/>
              <a:t>つぎ</a:t>
            </a:r>
            <a:r>
              <a:rPr lang="en-US" altLang="ja-JP" sz="2800" dirty="0"/>
              <a:t>) </a:t>
            </a:r>
            <a:r>
              <a:rPr lang="ja-JP" altLang="en-US" sz="2800" dirty="0"/>
              <a:t>」じゃなくて　</a:t>
            </a:r>
          </a:p>
          <a:p>
            <a:pPr algn="ctr"/>
            <a:r>
              <a:rPr lang="ja-JP" altLang="en-US" sz="2800" dirty="0"/>
              <a:t>「过 </a:t>
            </a:r>
            <a:r>
              <a:rPr lang="en-US" altLang="ja-JP" sz="2800" dirty="0"/>
              <a:t> (</a:t>
            </a:r>
            <a:r>
              <a:rPr lang="ja-JP" altLang="en-US" sz="2800" dirty="0"/>
              <a:t>すぎ</a:t>
            </a:r>
            <a:r>
              <a:rPr lang="en-US" altLang="ja-JP" sz="2800" dirty="0"/>
              <a:t>)  </a:t>
            </a:r>
            <a:r>
              <a:rPr lang="ja-JP" altLang="en-US" sz="2800" dirty="0"/>
              <a:t>」ばかり追</a:t>
            </a:r>
            <a:r>
              <a:rPr lang="en-US" altLang="ja-JP" sz="2800" dirty="0"/>
              <a:t> (</a:t>
            </a:r>
            <a:r>
              <a:rPr lang="ja-JP" altLang="en-US" sz="2800" dirty="0"/>
              <a:t>お</a:t>
            </a:r>
            <a:r>
              <a:rPr lang="en-US" altLang="ja-JP" sz="2800" dirty="0"/>
              <a:t>) </a:t>
            </a:r>
            <a:r>
              <a:rPr lang="ja-JP" altLang="en-US" sz="2800" dirty="0"/>
              <a:t>いかけた</a:t>
            </a:r>
          </a:p>
          <a:p>
            <a:pPr algn="ctr"/>
            <a:r>
              <a:rPr lang="ja-JP" altLang="en-US" sz="2800" dirty="0"/>
              <a:t>眼前的路，</a:t>
            </a:r>
          </a:p>
          <a:p>
            <a:pPr algn="ctr"/>
            <a:r>
              <a:rPr lang="ja-JP" altLang="en-US" sz="2800" dirty="0"/>
              <a:t>不是“未来”，</a:t>
            </a:r>
          </a:p>
          <a:p>
            <a:pPr algn="ctr"/>
            <a:r>
              <a:rPr lang="ja-JP" altLang="en-US" sz="2800" dirty="0"/>
              <a:t>而是被无数的“过去”所追赶。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慰 </a:t>
            </a:r>
            <a:r>
              <a:rPr lang="en-US" altLang="ja-JP" sz="2800" dirty="0"/>
              <a:t>(</a:t>
            </a:r>
            <a:r>
              <a:rPr lang="ja-JP" altLang="en-US" sz="2800" dirty="0"/>
              <a:t>なぐさ</a:t>
            </a:r>
            <a:r>
              <a:rPr lang="en-US" altLang="ja-JP" sz="2800" dirty="0"/>
              <a:t>) </a:t>
            </a:r>
            <a:r>
              <a:rPr lang="ja-JP" altLang="en-US" sz="2800" dirty="0"/>
              <a:t>めから　</a:t>
            </a:r>
          </a:p>
          <a:p>
            <a:pPr algn="ctr"/>
            <a:r>
              <a:rPr lang="ja-JP" altLang="en-US" sz="2800" dirty="0"/>
              <a:t>きっかけをくれた君 </a:t>
            </a:r>
            <a:r>
              <a:rPr lang="en-US" altLang="ja-JP" sz="2800" dirty="0"/>
              <a:t>(</a:t>
            </a:r>
            <a:r>
              <a:rPr lang="ja-JP" altLang="en-US" sz="2800" dirty="0"/>
              <a:t>きみ</a:t>
            </a:r>
            <a:r>
              <a:rPr lang="en-US" altLang="ja-JP" sz="2800" dirty="0"/>
              <a:t>) </a:t>
            </a:r>
            <a:r>
              <a:rPr lang="ja-JP" altLang="en-US" sz="2800" dirty="0"/>
              <a:t>と　</a:t>
            </a:r>
          </a:p>
          <a:p>
            <a:pPr algn="ctr"/>
            <a:r>
              <a:rPr lang="ja-JP" altLang="en-US" sz="2800" dirty="0"/>
              <a:t>恨 </a:t>
            </a:r>
            <a:r>
              <a:rPr lang="en-US" altLang="ja-JP" sz="2800" dirty="0"/>
              <a:t>(</a:t>
            </a:r>
            <a:r>
              <a:rPr lang="ja-JP" altLang="en-US" sz="2800" dirty="0"/>
              <a:t>うら</a:t>
            </a:r>
            <a:r>
              <a:rPr lang="en-US" altLang="ja-JP" sz="2800" dirty="0"/>
              <a:t>) </a:t>
            </a:r>
            <a:r>
              <a:rPr lang="ja-JP" altLang="en-US" sz="2800" dirty="0"/>
              <a:t>めしく　怖 </a:t>
            </a:r>
            <a:r>
              <a:rPr lang="en-US" altLang="ja-JP" sz="2800" dirty="0"/>
              <a:t>(</a:t>
            </a:r>
            <a:r>
              <a:rPr lang="ja-JP" altLang="en-US" sz="2800" dirty="0"/>
              <a:t>こわ</a:t>
            </a:r>
            <a:r>
              <a:rPr lang="en-US" altLang="ja-JP" sz="2800" dirty="0"/>
              <a:t>) </a:t>
            </a:r>
            <a:r>
              <a:rPr lang="ja-JP" altLang="en-US" sz="2800" dirty="0"/>
              <a:t>がりな仆 </a:t>
            </a:r>
            <a:r>
              <a:rPr lang="en-US" altLang="ja-JP" sz="2800" dirty="0"/>
              <a:t>(</a:t>
            </a:r>
            <a:r>
              <a:rPr lang="ja-JP" altLang="en-US" sz="2800" dirty="0"/>
              <a:t>ぼく</a:t>
            </a:r>
            <a:r>
              <a:rPr lang="en-US" altLang="ja-JP" sz="2800" dirty="0"/>
              <a:t>) </a:t>
            </a:r>
            <a:endParaRPr lang="ja-JP" altLang="en-US" sz="2800" dirty="0"/>
          </a:p>
          <a:p>
            <a:pPr algn="ctr"/>
            <a:r>
              <a:rPr lang="ja-JP" altLang="en-US" sz="2800" dirty="0"/>
              <a:t>安慰我，</a:t>
            </a:r>
          </a:p>
          <a:p>
            <a:pPr algn="ctr"/>
            <a:r>
              <a:rPr lang="ja-JP" altLang="en-US" sz="2800" dirty="0"/>
              <a:t>给我机会的你，</a:t>
            </a:r>
          </a:p>
          <a:p>
            <a:pPr algn="ctr"/>
            <a:r>
              <a:rPr lang="ja-JP" altLang="en-US" sz="2800" dirty="0"/>
              <a:t>和冷漠的充满恐惧的我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そろそろかな　</a:t>
            </a:r>
          </a:p>
          <a:p>
            <a:pPr algn="ctr"/>
            <a:r>
              <a:rPr lang="ja-JP" altLang="en-US" sz="2800" dirty="0"/>
              <a:t>手探 </a:t>
            </a:r>
            <a:r>
              <a:rPr lang="en-US" altLang="ja-JP" sz="2800" dirty="0"/>
              <a:t>(</a:t>
            </a:r>
            <a:r>
              <a:rPr lang="ja-JP" altLang="en-US" sz="2800" dirty="0"/>
              <a:t>さぐ</a:t>
            </a:r>
            <a:r>
              <a:rPr lang="en-US" altLang="ja-JP" sz="2800" dirty="0"/>
              <a:t>) </a:t>
            </a:r>
            <a:r>
              <a:rPr lang="ja-JP" altLang="en-US" sz="2800" dirty="0"/>
              <a:t>り　</a:t>
            </a:r>
          </a:p>
          <a:p>
            <a:pPr algn="ctr"/>
            <a:r>
              <a:rPr lang="ja-JP" altLang="en-US" sz="2800" dirty="0"/>
              <a:t>疲 </a:t>
            </a:r>
            <a:r>
              <a:rPr lang="en-US" altLang="ja-JP" sz="2800" dirty="0"/>
              <a:t>(</a:t>
            </a:r>
            <a:r>
              <a:rPr lang="ja-JP" altLang="en-US" sz="2800" dirty="0"/>
              <a:t>つか</a:t>
            </a:r>
            <a:r>
              <a:rPr lang="en-US" altLang="ja-JP" sz="2800" dirty="0"/>
              <a:t>) </a:t>
            </a:r>
            <a:r>
              <a:rPr lang="ja-JP" altLang="en-US" sz="2800" dirty="0"/>
              <a:t>れた頬 </a:t>
            </a:r>
            <a:r>
              <a:rPr lang="en-US" altLang="ja-JP" sz="2800" dirty="0"/>
              <a:t>(</a:t>
            </a:r>
            <a:r>
              <a:rPr lang="ja-JP" altLang="en-US" sz="2800" dirty="0"/>
              <a:t>ほほ</a:t>
            </a:r>
            <a:r>
              <a:rPr lang="en-US" altLang="ja-JP" sz="2800" dirty="0"/>
              <a:t>) </a:t>
            </a:r>
            <a:r>
              <a:rPr lang="ja-JP" altLang="en-US" sz="2800" dirty="0"/>
              <a:t>を　</a:t>
            </a:r>
          </a:p>
          <a:p>
            <a:pPr algn="ctr"/>
            <a:r>
              <a:rPr lang="ja-JP" altLang="en-US" sz="2800" dirty="0"/>
              <a:t>葛藤 </a:t>
            </a:r>
            <a:r>
              <a:rPr lang="en-US" altLang="ja-JP" sz="2800" dirty="0"/>
              <a:t> (</a:t>
            </a:r>
            <a:r>
              <a:rPr lang="ja-JP" altLang="en-US" sz="2800" dirty="0"/>
              <a:t>かっとう</a:t>
            </a:r>
            <a:r>
              <a:rPr lang="en-US" altLang="ja-JP" sz="2800" dirty="0"/>
              <a:t>)  </a:t>
            </a:r>
            <a:r>
              <a:rPr lang="ja-JP" altLang="en-US" sz="2800" dirty="0"/>
              <a:t>がこぼれ落 </a:t>
            </a:r>
            <a:r>
              <a:rPr lang="en-US" altLang="ja-JP" sz="2800" dirty="0"/>
              <a:t> (</a:t>
            </a:r>
            <a:r>
              <a:rPr lang="ja-JP" altLang="en-US" sz="2800" dirty="0"/>
              <a:t>お</a:t>
            </a:r>
            <a:r>
              <a:rPr lang="en-US" altLang="ja-JP" sz="2800" dirty="0"/>
              <a:t>)  </a:t>
            </a:r>
            <a:r>
              <a:rPr lang="ja-JP" altLang="en-US" sz="2800" dirty="0"/>
              <a:t>ちる</a:t>
            </a:r>
          </a:p>
          <a:p>
            <a:pPr algn="ctr"/>
            <a:r>
              <a:rPr lang="ja-JP" altLang="en-US" sz="2800" dirty="0"/>
              <a:t>就这样吧，</a:t>
            </a:r>
          </a:p>
          <a:p>
            <a:pPr algn="ctr"/>
            <a:r>
              <a:rPr lang="ja-JP" altLang="en-US" sz="2800" dirty="0"/>
              <a:t>你用手摸着我疲惫的脸颊，</a:t>
            </a:r>
          </a:p>
          <a:p>
            <a:pPr algn="ctr"/>
            <a:r>
              <a:rPr lang="ja-JP" altLang="en-US" sz="2800" dirty="0"/>
              <a:t>我们的问题突然烟消去散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过去 </a:t>
            </a:r>
            <a:r>
              <a:rPr lang="en-US" altLang="ja-JP" sz="2800" dirty="0"/>
              <a:t>(</a:t>
            </a:r>
            <a:r>
              <a:rPr lang="ja-JP" altLang="en-US" sz="2800" dirty="0"/>
              <a:t>かこ</a:t>
            </a:r>
            <a:r>
              <a:rPr lang="en-US" altLang="ja-JP" sz="2800" dirty="0"/>
              <a:t>) </a:t>
            </a:r>
            <a:r>
              <a:rPr lang="ja-JP" altLang="en-US" sz="2800" dirty="0"/>
              <a:t>を知りたがらない瞳 </a:t>
            </a:r>
            <a:r>
              <a:rPr lang="en-US" altLang="ja-JP" sz="2800" dirty="0"/>
              <a:t>(</a:t>
            </a:r>
            <a:r>
              <a:rPr lang="ja-JP" altLang="en-US" sz="2800" dirty="0"/>
              <a:t>ひとみ</a:t>
            </a:r>
            <a:r>
              <a:rPr lang="en-US" altLang="ja-JP" sz="2800" dirty="0"/>
              <a:t>) </a:t>
            </a:r>
            <a:r>
              <a:rPr lang="ja-JP" altLang="en-US" sz="2800" dirty="0"/>
              <a:t>　</a:t>
            </a:r>
          </a:p>
          <a:p>
            <a:pPr algn="ctr"/>
            <a:r>
              <a:rPr lang="ja-JP" altLang="en-US" sz="2800" dirty="0"/>
              <a:t>洗 </a:t>
            </a:r>
            <a:r>
              <a:rPr lang="en-US" altLang="ja-JP" sz="2800" dirty="0"/>
              <a:t>(</a:t>
            </a:r>
            <a:r>
              <a:rPr lang="ja-JP" altLang="en-US" sz="2800" dirty="0"/>
              <a:t>あら</a:t>
            </a:r>
            <a:r>
              <a:rPr lang="en-US" altLang="ja-JP" sz="2800" dirty="0"/>
              <a:t>) </a:t>
            </a:r>
            <a:r>
              <a:rPr lang="ja-JP" altLang="en-US" sz="2800" dirty="0"/>
              <a:t>い流 </a:t>
            </a:r>
            <a:r>
              <a:rPr lang="en-US" altLang="ja-JP" sz="2800" dirty="0"/>
              <a:t>(</a:t>
            </a:r>
            <a:r>
              <a:rPr lang="ja-JP" altLang="en-US" sz="2800" dirty="0"/>
              <a:t>なが</a:t>
            </a:r>
            <a:r>
              <a:rPr lang="en-US" altLang="ja-JP" sz="2800" dirty="0"/>
              <a:t>) </a:t>
            </a:r>
            <a:r>
              <a:rPr lang="ja-JP" altLang="en-US" sz="2800" dirty="0"/>
              <a:t>してくれる指 </a:t>
            </a:r>
            <a:r>
              <a:rPr lang="en-US" altLang="ja-JP" sz="2800" dirty="0"/>
              <a:t>(</a:t>
            </a:r>
            <a:r>
              <a:rPr lang="ja-JP" altLang="en-US" sz="2800" dirty="0"/>
              <a:t>ゆび</a:t>
            </a:r>
            <a:r>
              <a:rPr lang="en-US" altLang="ja-JP" sz="2800" dirty="0"/>
              <a:t>) </a:t>
            </a:r>
            <a:endParaRPr lang="ja-JP" altLang="en-US" sz="2800" dirty="0"/>
          </a:p>
          <a:p>
            <a:pPr algn="ctr"/>
            <a:r>
              <a:rPr lang="ja-JP" altLang="en-US" sz="2800" dirty="0"/>
              <a:t>不想多问我的过去的眼神，</a:t>
            </a:r>
          </a:p>
          <a:p>
            <a:pPr algn="ctr"/>
            <a:r>
              <a:rPr lang="ja-JP" altLang="en-US" sz="2800" dirty="0"/>
              <a:t>洗去我的伤痛的手指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优 </a:t>
            </a:r>
            <a:r>
              <a:rPr lang="en-US" altLang="ja-JP" sz="2800" dirty="0"/>
              <a:t>(</a:t>
            </a:r>
            <a:r>
              <a:rPr lang="ja-JP" altLang="en-US" sz="2800" dirty="0"/>
              <a:t>やさ</a:t>
            </a:r>
            <a:r>
              <a:rPr lang="en-US" altLang="ja-JP" sz="2800" dirty="0"/>
              <a:t>) </a:t>
            </a:r>
            <a:r>
              <a:rPr lang="ja-JP" altLang="en-US" sz="2800" dirty="0"/>
              <a:t>しい歩幅 </a:t>
            </a:r>
            <a:r>
              <a:rPr lang="en-US" altLang="ja-JP" sz="2800" dirty="0"/>
              <a:t>(</a:t>
            </a:r>
            <a:r>
              <a:rPr lang="ja-JP" altLang="en-US" sz="2800" dirty="0"/>
              <a:t>ほはば</a:t>
            </a:r>
            <a:r>
              <a:rPr lang="en-US" altLang="ja-JP" sz="2800" dirty="0"/>
              <a:t>) </a:t>
            </a:r>
            <a:r>
              <a:rPr lang="ja-JP" altLang="en-US" sz="2800" dirty="0"/>
              <a:t>で　</a:t>
            </a:r>
          </a:p>
          <a:p>
            <a:pPr algn="ctr"/>
            <a:r>
              <a:rPr lang="ja-JP" altLang="en-US" sz="2800" dirty="0"/>
              <a:t>愈 </a:t>
            </a:r>
            <a:r>
              <a:rPr lang="en-US" altLang="ja-JP" sz="2800" dirty="0"/>
              <a:t>(</a:t>
            </a:r>
            <a:r>
              <a:rPr lang="ja-JP" altLang="en-US" sz="2800" dirty="0"/>
              <a:t>いや</a:t>
            </a:r>
            <a:r>
              <a:rPr lang="en-US" altLang="ja-JP" sz="2800" dirty="0"/>
              <a:t>) </a:t>
            </a:r>
            <a:r>
              <a:rPr lang="ja-JP" altLang="en-US" sz="2800" dirty="0"/>
              <a:t>す伤迹 </a:t>
            </a:r>
            <a:r>
              <a:rPr lang="en-US" altLang="ja-JP" sz="2800" dirty="0"/>
              <a:t>(</a:t>
            </a:r>
            <a:r>
              <a:rPr lang="ja-JP" altLang="en-US" sz="2800" dirty="0"/>
              <a:t>きずあと</a:t>
            </a:r>
            <a:r>
              <a:rPr lang="en-US" altLang="ja-JP" sz="2800" dirty="0"/>
              <a:t>) </a:t>
            </a:r>
            <a:r>
              <a:rPr lang="ja-JP" altLang="en-US" sz="2800" dirty="0"/>
              <a:t>　</a:t>
            </a:r>
          </a:p>
          <a:p>
            <a:pPr algn="ctr"/>
            <a:r>
              <a:rPr lang="ja-JP" altLang="en-US" sz="2800" dirty="0"/>
              <a:t>届 </a:t>
            </a:r>
            <a:r>
              <a:rPr lang="en-US" altLang="ja-JP" sz="2800" dirty="0"/>
              <a:t>(</a:t>
            </a:r>
            <a:r>
              <a:rPr lang="ja-JP" altLang="en-US" sz="2800" dirty="0"/>
              <a:t>とど</a:t>
            </a:r>
            <a:r>
              <a:rPr lang="en-US" altLang="ja-JP" sz="2800" dirty="0"/>
              <a:t>) </a:t>
            </a:r>
            <a:r>
              <a:rPr lang="ja-JP" altLang="en-US" sz="2800" dirty="0"/>
              <a:t>きそうで　</a:t>
            </a:r>
          </a:p>
          <a:p>
            <a:pPr algn="ctr"/>
            <a:r>
              <a:rPr lang="ja-JP" altLang="en-US" sz="2800" dirty="0"/>
              <a:t>届 </a:t>
            </a:r>
            <a:r>
              <a:rPr lang="en-US" altLang="ja-JP" sz="2800" dirty="0"/>
              <a:t>(</a:t>
            </a:r>
            <a:r>
              <a:rPr lang="ja-JP" altLang="en-US" sz="2800" dirty="0"/>
              <a:t>とど</a:t>
            </a:r>
            <a:r>
              <a:rPr lang="en-US" altLang="ja-JP" sz="2800" dirty="0"/>
              <a:t>) </a:t>
            </a:r>
            <a:r>
              <a:rPr lang="ja-JP" altLang="en-US" sz="2800" dirty="0"/>
              <a:t>かない距离 </a:t>
            </a:r>
            <a:r>
              <a:rPr lang="en-US" altLang="ja-JP" sz="2800" dirty="0"/>
              <a:t>(</a:t>
            </a:r>
            <a:r>
              <a:rPr lang="ja-JP" altLang="en-US" sz="2800" dirty="0"/>
              <a:t>きょり</a:t>
            </a:r>
            <a:r>
              <a:rPr lang="en-US" altLang="ja-JP" sz="2800" dirty="0"/>
              <a:t>) </a:t>
            </a:r>
            <a:endParaRPr lang="ja-JP" altLang="en-US" sz="2800" dirty="0"/>
          </a:p>
          <a:p>
            <a:pPr algn="ctr"/>
            <a:r>
              <a:rPr lang="ja-JP" altLang="en-US" sz="2800" dirty="0"/>
              <a:t>你用优雅的步伐，</a:t>
            </a:r>
          </a:p>
          <a:p>
            <a:pPr algn="ctr"/>
            <a:r>
              <a:rPr lang="ja-JP" altLang="en-US" sz="2800" dirty="0"/>
              <a:t>治愈我的伤口，</a:t>
            </a:r>
          </a:p>
          <a:p>
            <a:pPr algn="ctr"/>
            <a:r>
              <a:rPr lang="ja-JP" altLang="en-US" sz="2800" dirty="0"/>
              <a:t>以一种似近非近的距离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1784C90-A3E5-44C7-8609-00B4A8F93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44" y="7260381"/>
            <a:ext cx="8572500" cy="48095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840F3E-66E2-4F39-AD77-E93FEE397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705" y="1907377"/>
            <a:ext cx="8572500" cy="480957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B4251C1-FB24-43A5-B6B1-0A25702F7422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79" y="4855596"/>
            <a:ext cx="8572500" cy="48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B83CEC2-DED9-4E62-BE64-73B5531F99A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0" y="9619142"/>
            <a:ext cx="8572500" cy="4809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138A24-A8A7-4233-B015-0F7C339175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2"/>
          <a:stretch/>
        </p:blipFill>
        <p:spPr>
          <a:xfrm>
            <a:off x="17823" y="7980969"/>
            <a:ext cx="4267200" cy="52154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4ACF40-A214-426A-A164-0C36493B4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78" t="58935"/>
          <a:stretch/>
        </p:blipFill>
        <p:spPr>
          <a:xfrm>
            <a:off x="4289785" y="9642002"/>
            <a:ext cx="4305300" cy="43630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050BCF4-176D-46DE-AE5B-1B200C6C5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1"/>
          <a:stretch/>
        </p:blipFill>
        <p:spPr>
          <a:xfrm>
            <a:off x="3535" y="11169581"/>
            <a:ext cx="8591550" cy="477275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DDEC8E3-3BB4-4B82-A721-3E03DE637D0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0" y="4572001"/>
            <a:ext cx="8624889" cy="50685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3C9D09-F91C-4B1D-BD86-AF185314B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8572500" cy="4809571"/>
          </a:xfrm>
          <a:prstGeom prst="rect">
            <a:avLst/>
          </a:prstGeom>
        </p:spPr>
      </p:pic>
      <p:sp>
        <p:nvSpPr>
          <p:cNvPr id="2" name="矩形: 圆角 5">
            <a:extLst>
              <a:ext uri="{FF2B5EF4-FFF2-40B4-BE49-F238E27FC236}">
                <a16:creationId xmlns:a16="http://schemas.microsoft.com/office/drawing/2014/main" id="{F4101C0B-F951-4FAA-8E29-A6CA8FA1F99F}"/>
              </a:ext>
            </a:extLst>
          </p:cNvPr>
          <p:cNvSpPr/>
          <p:nvPr/>
        </p:nvSpPr>
        <p:spPr>
          <a:xfrm>
            <a:off x="883444" y="-1879601"/>
            <a:ext cx="6805612" cy="17127221"/>
          </a:xfrm>
          <a:custGeom>
            <a:avLst/>
            <a:gdLst>
              <a:gd name="connsiteX0" fmla="*/ 0 w 6805612"/>
              <a:gd name="connsiteY0" fmla="*/ 1134291 h 18653444"/>
              <a:gd name="connsiteX1" fmla="*/ 1134291 w 6805612"/>
              <a:gd name="connsiteY1" fmla="*/ 0 h 18653444"/>
              <a:gd name="connsiteX2" fmla="*/ 5671321 w 6805612"/>
              <a:gd name="connsiteY2" fmla="*/ 0 h 18653444"/>
              <a:gd name="connsiteX3" fmla="*/ 6805612 w 6805612"/>
              <a:gd name="connsiteY3" fmla="*/ 11342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0 w 6805612"/>
              <a:gd name="connsiteY8" fmla="*/ 1134291 h 18653444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11361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1134291 w 6805612"/>
              <a:gd name="connsiteY1" fmla="*/ 181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22860 w 6805612"/>
              <a:gd name="connsiteY0" fmla="*/ 56460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22860 w 6805612"/>
              <a:gd name="connsiteY8" fmla="*/ 564607 h 18655260"/>
              <a:gd name="connsiteX0" fmla="*/ 71704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71704 w 6805612"/>
              <a:gd name="connsiteY8" fmla="*/ 926557 h 18655260"/>
              <a:gd name="connsiteX0" fmla="*/ 6578 w 6805612"/>
              <a:gd name="connsiteY0" fmla="*/ 926557 h 18655260"/>
              <a:gd name="connsiteX1" fmla="*/ 776101 w 6805612"/>
              <a:gd name="connsiteY1" fmla="*/ 20866 h 18655260"/>
              <a:gd name="connsiteX2" fmla="*/ 5671321 w 6805612"/>
              <a:gd name="connsiteY2" fmla="*/ 1816 h 18655260"/>
              <a:gd name="connsiteX3" fmla="*/ 6805612 w 6805612"/>
              <a:gd name="connsiteY3" fmla="*/ 564607 h 18655260"/>
              <a:gd name="connsiteX4" fmla="*/ 6805612 w 6805612"/>
              <a:gd name="connsiteY4" fmla="*/ 17520969 h 18655260"/>
              <a:gd name="connsiteX5" fmla="*/ 5671321 w 6805612"/>
              <a:gd name="connsiteY5" fmla="*/ 18655260 h 18655260"/>
              <a:gd name="connsiteX6" fmla="*/ 1134291 w 6805612"/>
              <a:gd name="connsiteY6" fmla="*/ 18655260 h 18655260"/>
              <a:gd name="connsiteX7" fmla="*/ 0 w 6805612"/>
              <a:gd name="connsiteY7" fmla="*/ 17520969 h 18655260"/>
              <a:gd name="connsiteX8" fmla="*/ 6578 w 6805612"/>
              <a:gd name="connsiteY8" fmla="*/ 926557 h 18655260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671321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  <a:gd name="connsiteX0" fmla="*/ 6578 w 6805612"/>
              <a:gd name="connsiteY0" fmla="*/ 924741 h 18653444"/>
              <a:gd name="connsiteX1" fmla="*/ 776101 w 6805612"/>
              <a:gd name="connsiteY1" fmla="*/ 19050 h 18653444"/>
              <a:gd name="connsiteX2" fmla="*/ 5996948 w 6805612"/>
              <a:gd name="connsiteY2" fmla="*/ 0 h 18653444"/>
              <a:gd name="connsiteX3" fmla="*/ 6805612 w 6805612"/>
              <a:gd name="connsiteY3" fmla="*/ 715191 h 18653444"/>
              <a:gd name="connsiteX4" fmla="*/ 6805612 w 6805612"/>
              <a:gd name="connsiteY4" fmla="*/ 17519153 h 18653444"/>
              <a:gd name="connsiteX5" fmla="*/ 5671321 w 6805612"/>
              <a:gd name="connsiteY5" fmla="*/ 18653444 h 18653444"/>
              <a:gd name="connsiteX6" fmla="*/ 1134291 w 6805612"/>
              <a:gd name="connsiteY6" fmla="*/ 18653444 h 18653444"/>
              <a:gd name="connsiteX7" fmla="*/ 0 w 6805612"/>
              <a:gd name="connsiteY7" fmla="*/ 17519153 h 18653444"/>
              <a:gd name="connsiteX8" fmla="*/ 6578 w 6805612"/>
              <a:gd name="connsiteY8" fmla="*/ 924741 h 1865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5612" h="18653444">
                <a:moveTo>
                  <a:pt x="6578" y="924741"/>
                </a:moveTo>
                <a:cubicBezTo>
                  <a:pt x="6578" y="298289"/>
                  <a:pt x="149649" y="19050"/>
                  <a:pt x="776101" y="19050"/>
                </a:cubicBezTo>
                <a:lnTo>
                  <a:pt x="5996948" y="0"/>
                </a:lnTo>
                <a:cubicBezTo>
                  <a:pt x="6623400" y="0"/>
                  <a:pt x="6805612" y="88739"/>
                  <a:pt x="6805612" y="715191"/>
                </a:cubicBezTo>
                <a:lnTo>
                  <a:pt x="6805612" y="17519153"/>
                </a:lnTo>
                <a:cubicBezTo>
                  <a:pt x="6805612" y="18145605"/>
                  <a:pt x="6297773" y="18653444"/>
                  <a:pt x="5671321" y="18653444"/>
                </a:cubicBezTo>
                <a:lnTo>
                  <a:pt x="1134291" y="18653444"/>
                </a:lnTo>
                <a:cubicBezTo>
                  <a:pt x="507839" y="18653444"/>
                  <a:pt x="0" y="18145605"/>
                  <a:pt x="0" y="17519153"/>
                </a:cubicBezTo>
                <a:cubicBezTo>
                  <a:pt x="0" y="12057532"/>
                  <a:pt x="6578" y="6386362"/>
                  <a:pt x="6578" y="924741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D52FE3-2793-4D5F-AAB0-705D5C741116}"/>
              </a:ext>
            </a:extLst>
          </p:cNvPr>
          <p:cNvSpPr/>
          <p:nvPr/>
        </p:nvSpPr>
        <p:spPr>
          <a:xfrm>
            <a:off x="1256549" y="61705"/>
            <a:ext cx="6059402" cy="1474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/>
              <a:t>雨 </a:t>
            </a:r>
            <a:r>
              <a:rPr lang="en-US" altLang="ja-JP" sz="2800" dirty="0"/>
              <a:t>(</a:t>
            </a:r>
            <a:r>
              <a:rPr lang="ja-JP" altLang="en-US" sz="2800" dirty="0"/>
              <a:t>あめ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いつか止 </a:t>
            </a:r>
            <a:r>
              <a:rPr lang="en-US" altLang="ja-JP" sz="2800" dirty="0"/>
              <a:t>(</a:t>
            </a:r>
            <a:r>
              <a:rPr lang="ja-JP" altLang="en-US" sz="2800" dirty="0"/>
              <a:t>や</a:t>
            </a:r>
            <a:r>
              <a:rPr lang="en-US" altLang="ja-JP" sz="2800" dirty="0"/>
              <a:t>) </a:t>
            </a:r>
            <a:r>
              <a:rPr lang="ja-JP" altLang="en-US" sz="2800" dirty="0"/>
              <a:t>むのでしょうか　</a:t>
            </a:r>
          </a:p>
          <a:p>
            <a:pPr algn="ctr"/>
            <a:r>
              <a:rPr lang="ja-JP" altLang="en-US" sz="2800" dirty="0"/>
              <a:t>ずいぶん长 </a:t>
            </a:r>
            <a:r>
              <a:rPr lang="en-US" altLang="ja-JP" sz="2800" dirty="0"/>
              <a:t>(</a:t>
            </a:r>
            <a:r>
              <a:rPr lang="ja-JP" altLang="en-US" sz="2800" dirty="0"/>
              <a:t>なが</a:t>
            </a:r>
            <a:r>
              <a:rPr lang="en-US" altLang="ja-JP" sz="2800" dirty="0"/>
              <a:t>) </a:t>
            </a:r>
            <a:r>
              <a:rPr lang="ja-JP" altLang="en-US" sz="2800" dirty="0"/>
              <a:t>い间 </a:t>
            </a:r>
            <a:r>
              <a:rPr lang="en-US" altLang="ja-JP" sz="2800" dirty="0"/>
              <a:t>(</a:t>
            </a:r>
            <a:r>
              <a:rPr lang="ja-JP" altLang="en-US" sz="2800" dirty="0"/>
              <a:t>あいだ</a:t>
            </a:r>
            <a:r>
              <a:rPr lang="en-US" altLang="ja-JP" sz="2800" dirty="0"/>
              <a:t>) </a:t>
            </a:r>
            <a:r>
              <a:rPr lang="ja-JP" altLang="en-US" sz="2800" dirty="0"/>
              <a:t>　</a:t>
            </a:r>
          </a:p>
          <a:p>
            <a:pPr algn="ctr"/>
            <a:r>
              <a:rPr lang="ja-JP" altLang="en-US" sz="2800" dirty="0"/>
              <a:t>冷 </a:t>
            </a:r>
            <a:r>
              <a:rPr lang="en-US" altLang="ja-JP" sz="2800" dirty="0"/>
              <a:t>(</a:t>
            </a:r>
            <a:r>
              <a:rPr lang="ja-JP" altLang="en-US" sz="2800" dirty="0"/>
              <a:t>つめ</a:t>
            </a:r>
            <a:r>
              <a:rPr lang="en-US" altLang="ja-JP" sz="2800" dirty="0"/>
              <a:t>) </a:t>
            </a:r>
            <a:r>
              <a:rPr lang="ja-JP" altLang="en-US" sz="2800" dirty="0"/>
              <a:t>た</a:t>
            </a:r>
          </a:p>
          <a:p>
            <a:pPr algn="ctr"/>
            <a:r>
              <a:rPr lang="ja-JP" altLang="en-US" sz="2800" dirty="0"/>
              <a:t>雨啊，</a:t>
            </a:r>
          </a:p>
          <a:p>
            <a:pPr algn="ctr"/>
            <a:r>
              <a:rPr lang="ja-JP" altLang="en-US" sz="2800" dirty="0"/>
              <a:t>你什么时候会停下，</a:t>
            </a:r>
          </a:p>
          <a:p>
            <a:pPr algn="ctr"/>
            <a:r>
              <a:rPr lang="ja-JP" altLang="en-US" sz="2800" dirty="0"/>
              <a:t>下了这么好时间，</a:t>
            </a:r>
          </a:p>
          <a:p>
            <a:pPr algn="ctr"/>
            <a:r>
              <a:rPr lang="ja-JP" altLang="en-US" sz="2800" dirty="0"/>
              <a:t>我好冷啊</a:t>
            </a:r>
            <a:endParaRPr lang="en-US" altLang="ja-JP" sz="2800" dirty="0"/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雨 </a:t>
            </a:r>
            <a:r>
              <a:rPr lang="en-US" altLang="ja-JP" sz="2800" dirty="0"/>
              <a:t>(</a:t>
            </a:r>
            <a:r>
              <a:rPr lang="ja-JP" altLang="en-US" sz="2800" dirty="0"/>
              <a:t>あめ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どうして仆 </a:t>
            </a:r>
            <a:r>
              <a:rPr lang="en-US" altLang="ja-JP" sz="2800" dirty="0"/>
              <a:t>(</a:t>
            </a:r>
            <a:r>
              <a:rPr lang="ja-JP" altLang="en-US" sz="2800" dirty="0"/>
              <a:t>ぼく</a:t>
            </a:r>
            <a:r>
              <a:rPr lang="en-US" altLang="ja-JP" sz="2800" dirty="0"/>
              <a:t>) </a:t>
            </a:r>
            <a:r>
              <a:rPr lang="ja-JP" altLang="en-US" sz="2800" dirty="0"/>
              <a:t>を选 </a:t>
            </a:r>
            <a:r>
              <a:rPr lang="en-US" altLang="ja-JP" sz="2800" dirty="0"/>
              <a:t> (</a:t>
            </a:r>
            <a:r>
              <a:rPr lang="ja-JP" altLang="en-US" sz="2800" dirty="0"/>
              <a:t>えら</a:t>
            </a:r>
            <a:r>
              <a:rPr lang="en-US" altLang="ja-JP" sz="2800" dirty="0"/>
              <a:t>)  </a:t>
            </a:r>
            <a:r>
              <a:rPr lang="ja-JP" altLang="en-US" sz="2800" dirty="0"/>
              <a:t>ぶの　</a:t>
            </a:r>
          </a:p>
          <a:p>
            <a:pPr algn="ctr"/>
            <a:r>
              <a:rPr lang="ja-JP" altLang="en-US" sz="2800" dirty="0"/>
              <a:t>包 </a:t>
            </a:r>
            <a:r>
              <a:rPr lang="en-US" altLang="ja-JP" sz="2800" dirty="0"/>
              <a:t>(</a:t>
            </a:r>
            <a:r>
              <a:rPr lang="ja-JP" altLang="en-US" sz="2800" dirty="0"/>
              <a:t>つづ</a:t>
            </a:r>
            <a:r>
              <a:rPr lang="en-US" altLang="ja-JP" sz="2800" dirty="0"/>
              <a:t>) </a:t>
            </a:r>
            <a:r>
              <a:rPr lang="ja-JP" altLang="en-US" sz="2800" dirty="0"/>
              <a:t>まれて　</a:t>
            </a:r>
          </a:p>
          <a:p>
            <a:pPr algn="ctr"/>
            <a:r>
              <a:rPr lang="ja-JP" altLang="en-US" sz="2800" dirty="0"/>
              <a:t>いいかな</a:t>
            </a:r>
          </a:p>
          <a:p>
            <a:pPr algn="ctr"/>
            <a:r>
              <a:rPr lang="ja-JP" altLang="en-US" sz="2800" dirty="0"/>
              <a:t>雨啊，</a:t>
            </a:r>
          </a:p>
          <a:p>
            <a:pPr algn="ctr"/>
            <a:r>
              <a:rPr lang="ja-JP" altLang="en-US" sz="2800" dirty="0"/>
              <a:t>为什么会选择我，</a:t>
            </a:r>
          </a:p>
          <a:p>
            <a:pPr algn="ctr"/>
            <a:r>
              <a:rPr lang="ja-JP" altLang="en-US" sz="2800" dirty="0"/>
              <a:t>紧紧拥抱着我，</a:t>
            </a:r>
          </a:p>
          <a:p>
            <a:pPr algn="ctr"/>
            <a:r>
              <a:rPr lang="ja-JP" altLang="en-US" sz="2800" dirty="0"/>
              <a:t>可以吗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雨 </a:t>
            </a:r>
            <a:r>
              <a:rPr lang="en-US" altLang="ja-JP" sz="2800" dirty="0"/>
              <a:t>(</a:t>
            </a:r>
            <a:r>
              <a:rPr lang="ja-JP" altLang="en-US" sz="2800" dirty="0"/>
              <a:t>あめ</a:t>
            </a:r>
            <a:r>
              <a:rPr lang="en-US" altLang="ja-JP" sz="2800" dirty="0"/>
              <a:t>) </a:t>
            </a:r>
            <a:r>
              <a:rPr lang="ja-JP" altLang="en-US" sz="2800" dirty="0"/>
              <a:t>は　</a:t>
            </a:r>
          </a:p>
          <a:p>
            <a:pPr algn="ctr"/>
            <a:r>
              <a:rPr lang="ja-JP" altLang="en-US" sz="2800" dirty="0"/>
              <a:t>止 </a:t>
            </a:r>
            <a:r>
              <a:rPr lang="en-US" altLang="ja-JP" sz="2800" dirty="0"/>
              <a:t>(</a:t>
            </a:r>
            <a:r>
              <a:rPr lang="ja-JP" altLang="en-US" sz="2800" dirty="0"/>
              <a:t>や</a:t>
            </a:r>
            <a:r>
              <a:rPr lang="en-US" altLang="ja-JP" sz="2800" dirty="0"/>
              <a:t>) </a:t>
            </a:r>
            <a:r>
              <a:rPr lang="ja-JP" altLang="en-US" sz="2800" dirty="0"/>
              <a:t>むことを知 </a:t>
            </a:r>
            <a:r>
              <a:rPr lang="en-US" altLang="ja-JP" sz="2800" dirty="0"/>
              <a:t>(</a:t>
            </a:r>
            <a:r>
              <a:rPr lang="ja-JP" altLang="en-US" sz="2800" dirty="0"/>
              <a:t>し</a:t>
            </a:r>
            <a:r>
              <a:rPr lang="en-US" altLang="ja-JP" sz="2800" dirty="0"/>
              <a:t>) </a:t>
            </a:r>
            <a:r>
              <a:rPr lang="ja-JP" altLang="en-US" sz="2800" dirty="0"/>
              <a:t>らずに　</a:t>
            </a:r>
          </a:p>
          <a:p>
            <a:pPr algn="ctr"/>
            <a:r>
              <a:rPr lang="ja-JP" altLang="en-US" sz="2800" dirty="0"/>
              <a:t>今日 </a:t>
            </a:r>
            <a:r>
              <a:rPr lang="en-US" altLang="ja-JP" sz="2800" dirty="0"/>
              <a:t>(</a:t>
            </a:r>
            <a:r>
              <a:rPr lang="ja-JP" altLang="en-US" sz="2800" dirty="0"/>
              <a:t>きょう</a:t>
            </a:r>
            <a:r>
              <a:rPr lang="en-US" altLang="ja-JP" sz="2800" dirty="0"/>
              <a:t>) </a:t>
            </a:r>
            <a:r>
              <a:rPr lang="ja-JP" altLang="en-US" sz="2800" dirty="0"/>
              <a:t>も降 </a:t>
            </a:r>
            <a:r>
              <a:rPr lang="en-US" altLang="ja-JP" sz="2800" dirty="0"/>
              <a:t>(</a:t>
            </a:r>
            <a:r>
              <a:rPr lang="ja-JP" altLang="en-US" sz="2800" dirty="0"/>
              <a:t>ふ</a:t>
            </a:r>
            <a:r>
              <a:rPr lang="en-US" altLang="ja-JP" sz="2800" dirty="0"/>
              <a:t>) </a:t>
            </a:r>
            <a:r>
              <a:rPr lang="ja-JP" altLang="en-US" sz="2800" dirty="0"/>
              <a:t>り続 </a:t>
            </a:r>
            <a:r>
              <a:rPr lang="en-US" altLang="ja-JP" sz="2800" dirty="0"/>
              <a:t>(</a:t>
            </a:r>
            <a:r>
              <a:rPr lang="ja-JP" altLang="en-US" sz="2800" dirty="0"/>
              <a:t>つづ</a:t>
            </a:r>
            <a:r>
              <a:rPr lang="en-US" altLang="ja-JP" sz="2800" dirty="0"/>
              <a:t>) </a:t>
            </a:r>
            <a:r>
              <a:rPr lang="ja-JP" altLang="en-US" sz="2800" dirty="0"/>
              <a:t>くけれど</a:t>
            </a:r>
          </a:p>
          <a:p>
            <a:pPr algn="ctr"/>
            <a:r>
              <a:rPr lang="ja-JP" altLang="en-US" sz="2800" dirty="0"/>
              <a:t>雨啊，</a:t>
            </a:r>
          </a:p>
          <a:p>
            <a:pPr algn="ctr"/>
            <a:r>
              <a:rPr lang="ja-JP" altLang="en-US" sz="2800" dirty="0"/>
              <a:t>像是不知道要停一样，</a:t>
            </a:r>
          </a:p>
          <a:p>
            <a:pPr algn="ctr"/>
            <a:r>
              <a:rPr lang="ja-JP" altLang="en-US" sz="2800" dirty="0"/>
              <a:t>今天还是继续下着</a:t>
            </a:r>
          </a:p>
          <a:p>
            <a:pPr algn="ctr"/>
            <a:endParaRPr lang="ja-JP" altLang="en-US" sz="2800" dirty="0"/>
          </a:p>
          <a:p>
            <a:pPr algn="ctr"/>
            <a:r>
              <a:rPr lang="ja-JP" altLang="en-US" sz="2800" dirty="0"/>
              <a:t>そっと　</a:t>
            </a:r>
          </a:p>
          <a:p>
            <a:pPr algn="ctr"/>
            <a:r>
              <a:rPr lang="ja-JP" altLang="en-US" sz="2800" dirty="0"/>
              <a:t>差 </a:t>
            </a:r>
            <a:r>
              <a:rPr lang="en-US" altLang="ja-JP" sz="2800" dirty="0"/>
              <a:t>(</a:t>
            </a:r>
            <a:r>
              <a:rPr lang="ja-JP" altLang="en-US" sz="2800" dirty="0"/>
              <a:t>さ</a:t>
            </a:r>
            <a:r>
              <a:rPr lang="en-US" altLang="ja-JP" sz="2800" dirty="0"/>
              <a:t>) </a:t>
            </a:r>
            <a:r>
              <a:rPr lang="ja-JP" altLang="en-US" sz="2800" dirty="0"/>
              <a:t>し出 </a:t>
            </a:r>
            <a:r>
              <a:rPr lang="en-US" altLang="ja-JP" sz="2800" dirty="0"/>
              <a:t>(</a:t>
            </a:r>
            <a:r>
              <a:rPr lang="ja-JP" altLang="en-US" sz="2800" dirty="0"/>
              <a:t>だ</a:t>
            </a:r>
            <a:r>
              <a:rPr lang="en-US" altLang="ja-JP" sz="2800" dirty="0"/>
              <a:t>) </a:t>
            </a:r>
            <a:r>
              <a:rPr lang="ja-JP" altLang="en-US" sz="2800" dirty="0"/>
              <a:t>した伞 </a:t>
            </a:r>
            <a:r>
              <a:rPr lang="en-US" altLang="ja-JP" sz="2800" dirty="0"/>
              <a:t>(</a:t>
            </a:r>
            <a:r>
              <a:rPr lang="ja-JP" altLang="en-US" sz="2800" dirty="0"/>
              <a:t>かさ</a:t>
            </a:r>
            <a:r>
              <a:rPr lang="en-US" altLang="ja-JP" sz="2800" dirty="0"/>
              <a:t>) </a:t>
            </a:r>
            <a:r>
              <a:rPr lang="ja-JP" altLang="en-US" sz="2800" dirty="0"/>
              <a:t>の中 </a:t>
            </a:r>
            <a:r>
              <a:rPr lang="en-US" altLang="ja-JP" sz="2800" dirty="0"/>
              <a:t>(</a:t>
            </a:r>
            <a:r>
              <a:rPr lang="ja-JP" altLang="en-US" sz="2800" dirty="0"/>
              <a:t>なか</a:t>
            </a:r>
            <a:r>
              <a:rPr lang="en-US" altLang="ja-JP" sz="2800" dirty="0"/>
              <a:t>) </a:t>
            </a:r>
            <a:r>
              <a:rPr lang="ja-JP" altLang="en-US" sz="2800" dirty="0"/>
              <a:t>で　</a:t>
            </a:r>
          </a:p>
          <a:p>
            <a:pPr algn="ctr"/>
            <a:r>
              <a:rPr lang="ja-JP" altLang="en-US" sz="2800" dirty="0"/>
              <a:t>温 </a:t>
            </a:r>
            <a:r>
              <a:rPr lang="en-US" altLang="ja-JP" sz="2800" dirty="0"/>
              <a:t>(</a:t>
            </a:r>
            <a:r>
              <a:rPr lang="ja-JP" altLang="en-US" sz="2800" dirty="0"/>
              <a:t>ぬく</a:t>
            </a:r>
            <a:r>
              <a:rPr lang="en-US" altLang="ja-JP" sz="2800" dirty="0"/>
              <a:t>) </a:t>
            </a:r>
            <a:r>
              <a:rPr lang="ja-JP" altLang="en-US" sz="2800" dirty="0"/>
              <a:t>もりに　寄 </a:t>
            </a:r>
            <a:r>
              <a:rPr lang="en-US" altLang="ja-JP" sz="2800" dirty="0"/>
              <a:t>(</a:t>
            </a:r>
            <a:r>
              <a:rPr lang="ja-JP" altLang="en-US" sz="2800" dirty="0"/>
              <a:t>よ</a:t>
            </a:r>
            <a:r>
              <a:rPr lang="en-US" altLang="ja-JP" sz="2800" dirty="0"/>
              <a:t>) </a:t>
            </a:r>
            <a:r>
              <a:rPr lang="ja-JP" altLang="en-US" sz="2800" dirty="0"/>
              <a:t>り添 </a:t>
            </a:r>
            <a:r>
              <a:rPr lang="en-US" altLang="ja-JP" sz="2800" dirty="0"/>
              <a:t>(</a:t>
            </a:r>
            <a:r>
              <a:rPr lang="ja-JP" altLang="en-US" sz="2800" dirty="0"/>
              <a:t>そ</a:t>
            </a:r>
            <a:r>
              <a:rPr lang="en-US" altLang="ja-JP" sz="2800" dirty="0"/>
              <a:t>) </a:t>
            </a:r>
            <a:r>
              <a:rPr lang="ja-JP" altLang="en-US" sz="2800" dirty="0"/>
              <a:t>いながら</a:t>
            </a:r>
          </a:p>
          <a:p>
            <a:pPr algn="ctr"/>
            <a:r>
              <a:rPr lang="ja-JP" altLang="en-US" sz="2800" dirty="0"/>
              <a:t>但是</a:t>
            </a:r>
            <a:endParaRPr lang="en-US" altLang="ja-JP" sz="2800" dirty="0"/>
          </a:p>
          <a:p>
            <a:pPr algn="ctr"/>
            <a:r>
              <a:rPr lang="ja-JP" altLang="en-US" sz="2800" dirty="0"/>
              <a:t>在递出的雨伞中</a:t>
            </a:r>
            <a:endParaRPr lang="en-US" altLang="ja-JP" sz="2800" dirty="0"/>
          </a:p>
          <a:p>
            <a:pPr algn="ctr"/>
            <a:r>
              <a:rPr lang="ja-JP" altLang="en-US" sz="2800" dirty="0"/>
              <a:t>两个人悄悄的温暖的靠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C2C41E-E036-4E7D-88F6-524961CFEF14}"/>
              </a:ext>
            </a:extLst>
          </p:cNvPr>
          <p:cNvSpPr txBox="1"/>
          <p:nvPr/>
        </p:nvSpPr>
        <p:spPr>
          <a:xfrm>
            <a:off x="5939792" y="15041300"/>
            <a:ext cx="2638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文字：来源于网络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图片：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钢之炼金术师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》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设计：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Phoennax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严禁用于商业用途</a:t>
            </a:r>
          </a:p>
        </p:txBody>
      </p:sp>
    </p:spTree>
    <p:extLst>
      <p:ext uri="{BB962C8B-B14F-4D97-AF65-F5344CB8AC3E}">
        <p14:creationId xmlns:p14="http://schemas.microsoft.com/office/powerpoint/2010/main" val="333076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0F0A60B-4188-4BC9-8DDD-AEF76DA26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1758075"/>
            <a:ext cx="8572500" cy="48095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0076B2-A540-461D-AFB2-68959626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777" b="99482" l="0" r="46221">
                        <a14:foregroundMark x1="4128" y1="78756" x2="10988" y2="99585"/>
                        <a14:foregroundMark x1="2733" y1="79378" x2="0" y2="79378"/>
                        <a14:foregroundMark x1="14767" y1="83731" x2="13779" y2="83731"/>
                        <a14:foregroundMark x1="349" y1="81865" x2="5872" y2="99585"/>
                        <a14:foregroundMark x1="32326" y1="98446" x2="7558" y2="80000"/>
                        <a14:foregroundMark x1="5174" y1="70777" x2="698" y2="70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40" r="48387"/>
          <a:stretch/>
        </p:blipFill>
        <p:spPr>
          <a:xfrm>
            <a:off x="0" y="206477"/>
            <a:ext cx="4424516" cy="155159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82EFFC6-97FF-4171-A6A4-9EB336D19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882"/>
            <a:ext cx="8572500" cy="480957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70A14A32-240B-4A4C-B9EE-579EF56C40B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" y="1757780"/>
            <a:ext cx="8571719" cy="4810161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0DA0588B-6DAC-4651-8FE2-45EBE2E7C19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" y="6567647"/>
            <a:ext cx="8572500" cy="4809571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EE9AD10D-6DC4-40F4-A0FD-BB109CDAA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7218"/>
            <a:ext cx="8572500" cy="48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3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103</Words>
  <Application>Microsoft Office PowerPoint</Application>
  <PresentationFormat>自定义</PresentationFormat>
  <Paragraphs>145</Paragraphs>
  <Slides>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游ゴシック</vt:lpstr>
      <vt:lpstr>等线</vt:lpstr>
      <vt:lpstr>等线 Light</vt:lpstr>
      <vt:lpstr>Arial</vt:lpstr>
      <vt:lpstr>Calibri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Aquarius Leo</dc:creator>
  <cp:lastModifiedBy>Leo Aquarius</cp:lastModifiedBy>
  <cp:revision>83</cp:revision>
  <dcterms:created xsi:type="dcterms:W3CDTF">2015-05-05T08:02:00Z</dcterms:created>
  <dcterms:modified xsi:type="dcterms:W3CDTF">2018-06-04T08:20:37Z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